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3" r:id="rId5"/>
    <p:sldId id="261" r:id="rId6"/>
    <p:sldId id="282" r:id="rId7"/>
    <p:sldId id="283" r:id="rId8"/>
    <p:sldId id="284" r:id="rId9"/>
    <p:sldId id="285" r:id="rId10"/>
    <p:sldId id="265" r:id="rId11"/>
    <p:sldId id="286" r:id="rId12"/>
    <p:sldId id="287" r:id="rId13"/>
    <p:sldId id="288" r:id="rId14"/>
    <p:sldId id="289" r:id="rId15"/>
    <p:sldId id="290" r:id="rId16"/>
    <p:sldId id="276"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808080"/>
    <a:srgbClr val="EAEAEA"/>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p:cViewPr varScale="1">
        <p:scale>
          <a:sx n="74" d="100"/>
          <a:sy n="74"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91105-50AF-4328-B80D-763FBF82FD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478029-0740-422D-86BA-6F34B4B91DBB}">
      <dgm:prSet phldrT="[Text]" custT="1"/>
      <dgm:spPr/>
      <dgm:t>
        <a:bodyPr/>
        <a:lstStyle/>
        <a:p>
          <a:r>
            <a:rPr lang="en-US" sz="2800" dirty="0" err="1" smtClean="0"/>
            <a:t>Củng</a:t>
          </a:r>
          <a:r>
            <a:rPr lang="en-US" sz="2800" dirty="0" smtClean="0"/>
            <a:t> </a:t>
          </a:r>
          <a:r>
            <a:rPr lang="en-US" sz="2800" dirty="0" err="1" smtClean="0"/>
            <a:t>cố</a:t>
          </a:r>
          <a:endParaRPr lang="en-US" sz="2800" dirty="0"/>
        </a:p>
      </dgm:t>
    </dgm:pt>
    <dgm:pt modelId="{6B65CC31-F3D4-4A28-A436-0D3B098F5A29}" type="parTrans" cxnId="{259663E4-15EC-49FC-9DA1-70FAD50876A7}">
      <dgm:prSet/>
      <dgm:spPr/>
      <dgm:t>
        <a:bodyPr/>
        <a:lstStyle/>
        <a:p>
          <a:endParaRPr lang="en-US" sz="1200"/>
        </a:p>
      </dgm:t>
    </dgm:pt>
    <dgm:pt modelId="{1C16C7A1-BC76-4560-9CC5-84CFC8885032}" type="sibTrans" cxnId="{259663E4-15EC-49FC-9DA1-70FAD50876A7}">
      <dgm:prSet/>
      <dgm:spPr/>
      <dgm:t>
        <a:bodyPr/>
        <a:lstStyle/>
        <a:p>
          <a:endParaRPr lang="en-US" sz="1200"/>
        </a:p>
      </dgm:t>
    </dgm:pt>
    <dgm:pt modelId="{74130680-DCCB-4ADF-8FD5-0F8658C49610}">
      <dgm:prSet phldrT="[Text]" custT="1"/>
      <dgm:spPr/>
      <dgm:t>
        <a:bodyPr/>
        <a:lstStyle/>
        <a:p>
          <a:r>
            <a:rPr lang="en-US" sz="2400" dirty="0" err="1" smtClean="0"/>
            <a:t>Luyện</a:t>
          </a:r>
          <a:r>
            <a:rPr lang="en-US" sz="2400" dirty="0" smtClean="0"/>
            <a:t> </a:t>
          </a:r>
          <a:r>
            <a:rPr lang="en-US" sz="2400" dirty="0" err="1" smtClean="0"/>
            <a:t>tập</a:t>
          </a:r>
          <a:r>
            <a:rPr lang="en-US" sz="2400" dirty="0" smtClean="0"/>
            <a:t> </a:t>
          </a:r>
          <a:r>
            <a:rPr lang="en-US" sz="2400" dirty="0" err="1" smtClean="0"/>
            <a:t>thêm</a:t>
          </a:r>
          <a:r>
            <a:rPr lang="en-US" sz="2400" dirty="0" smtClean="0"/>
            <a:t>: </a:t>
          </a:r>
          <a:r>
            <a:rPr lang="en-US" sz="2400" dirty="0" err="1" smtClean="0"/>
            <a:t>Cảm</a:t>
          </a:r>
          <a:r>
            <a:rPr lang="en-US" sz="2400" dirty="0" smtClean="0"/>
            <a:t> </a:t>
          </a:r>
          <a:r>
            <a:rPr lang="en-US" sz="2400" dirty="0" err="1" smtClean="0"/>
            <a:t>nhận</a:t>
          </a:r>
          <a:r>
            <a:rPr lang="en-US" sz="2400" dirty="0" smtClean="0"/>
            <a:t> </a:t>
          </a:r>
          <a:r>
            <a:rPr lang="en-US" sz="2400" dirty="0" err="1" smtClean="0"/>
            <a:t>bài</a:t>
          </a:r>
          <a:r>
            <a:rPr lang="en-US" sz="2400" dirty="0" smtClean="0"/>
            <a:t> </a:t>
          </a:r>
          <a:r>
            <a:rPr lang="en-US" sz="2400" dirty="0" err="1" smtClean="0"/>
            <a:t>thơ</a:t>
          </a:r>
          <a:r>
            <a:rPr lang="en-US" sz="2400" dirty="0" smtClean="0"/>
            <a:t> “</a:t>
          </a:r>
          <a:r>
            <a:rPr lang="en-US" sz="2400" dirty="0" err="1" smtClean="0"/>
            <a:t>Bánh</a:t>
          </a:r>
          <a:r>
            <a:rPr lang="en-US" sz="2400" dirty="0" smtClean="0"/>
            <a:t> </a:t>
          </a:r>
          <a:r>
            <a:rPr lang="en-US" sz="2400" dirty="0" err="1" smtClean="0"/>
            <a:t>trôi</a:t>
          </a:r>
          <a:r>
            <a:rPr lang="en-US" sz="2400" dirty="0" smtClean="0"/>
            <a:t> </a:t>
          </a:r>
          <a:r>
            <a:rPr lang="en-US" sz="2400" dirty="0" err="1" smtClean="0"/>
            <a:t>nước</a:t>
          </a:r>
          <a:r>
            <a:rPr lang="en-US" sz="2400" dirty="0" smtClean="0"/>
            <a:t>” </a:t>
          </a:r>
          <a:r>
            <a:rPr lang="en-US" sz="2400" dirty="0" err="1" smtClean="0"/>
            <a:t>của</a:t>
          </a:r>
          <a:r>
            <a:rPr lang="en-US" sz="2400" dirty="0" smtClean="0"/>
            <a:t> </a:t>
          </a:r>
          <a:r>
            <a:rPr lang="en-US" sz="2400" dirty="0" err="1" smtClean="0"/>
            <a:t>Hồ</a:t>
          </a:r>
          <a:r>
            <a:rPr lang="en-US" sz="2400" dirty="0" smtClean="0"/>
            <a:t> </a:t>
          </a:r>
          <a:r>
            <a:rPr lang="en-US" sz="2400" dirty="0" err="1" smtClean="0"/>
            <a:t>Xuân</a:t>
          </a:r>
          <a:r>
            <a:rPr lang="en-US" sz="2400" dirty="0" smtClean="0"/>
            <a:t> </a:t>
          </a:r>
          <a:r>
            <a:rPr lang="en-US" sz="2400" dirty="0" err="1" smtClean="0"/>
            <a:t>Hương</a:t>
          </a:r>
          <a:endParaRPr lang="en-US" sz="2400" dirty="0"/>
        </a:p>
      </dgm:t>
    </dgm:pt>
    <dgm:pt modelId="{E722E509-3554-401D-BECA-CEDB9483ABA7}" type="parTrans" cxnId="{E97D907B-715C-45F1-80EE-BD9E8E45A16D}">
      <dgm:prSet/>
      <dgm:spPr/>
      <dgm:t>
        <a:bodyPr/>
        <a:lstStyle/>
        <a:p>
          <a:endParaRPr lang="en-US" sz="1200"/>
        </a:p>
      </dgm:t>
    </dgm:pt>
    <dgm:pt modelId="{EE69F091-174F-4CA8-89B6-9419E07D73AC}" type="sibTrans" cxnId="{E97D907B-715C-45F1-80EE-BD9E8E45A16D}">
      <dgm:prSet/>
      <dgm:spPr/>
      <dgm:t>
        <a:bodyPr/>
        <a:lstStyle/>
        <a:p>
          <a:endParaRPr lang="en-US" sz="1200"/>
        </a:p>
      </dgm:t>
    </dgm:pt>
    <dgm:pt modelId="{C57AB477-DAFA-4341-8C5E-806950F72CD5}">
      <dgm:prSet phldrT="[Text]" custT="1"/>
      <dgm:spPr/>
      <dgm:t>
        <a:bodyPr/>
        <a:lstStyle/>
        <a:p>
          <a:r>
            <a:rPr lang="en-US" sz="3200" dirty="0" err="1" smtClean="0"/>
            <a:t>Dặn</a:t>
          </a:r>
          <a:r>
            <a:rPr lang="en-US" sz="3200" dirty="0" smtClean="0"/>
            <a:t> </a:t>
          </a:r>
          <a:r>
            <a:rPr lang="en-US" sz="3200" dirty="0" err="1" smtClean="0"/>
            <a:t>dò</a:t>
          </a:r>
          <a:endParaRPr lang="en-US" sz="3200" dirty="0"/>
        </a:p>
      </dgm:t>
    </dgm:pt>
    <dgm:pt modelId="{7606FCE2-951D-4549-B2F3-45B6B15ACA84}" type="parTrans" cxnId="{11D2206C-3070-4C97-A4CC-9D8BEB8DBA9A}">
      <dgm:prSet/>
      <dgm:spPr/>
      <dgm:t>
        <a:bodyPr/>
        <a:lstStyle/>
        <a:p>
          <a:endParaRPr lang="en-US" sz="1200"/>
        </a:p>
      </dgm:t>
    </dgm:pt>
    <dgm:pt modelId="{CBE7AA80-BCAC-4380-A1F3-FA55F47EA36E}" type="sibTrans" cxnId="{11D2206C-3070-4C97-A4CC-9D8BEB8DBA9A}">
      <dgm:prSet/>
      <dgm:spPr/>
      <dgm:t>
        <a:bodyPr/>
        <a:lstStyle/>
        <a:p>
          <a:endParaRPr lang="en-US" sz="1200"/>
        </a:p>
      </dgm:t>
    </dgm:pt>
    <dgm:pt modelId="{9D35FB15-C9C0-4734-AA1D-215B1A65C771}">
      <dgm:prSet phldrT="[Text]" custT="1"/>
      <dgm:spPr/>
      <dgm:t>
        <a:bodyPr/>
        <a:lstStyle/>
        <a:p>
          <a:r>
            <a:rPr lang="en-US" sz="2400" dirty="0" err="1" smtClean="0"/>
            <a:t>Hoàn</a:t>
          </a:r>
          <a:r>
            <a:rPr lang="en-US" sz="2400" dirty="0" smtClean="0"/>
            <a:t> </a:t>
          </a:r>
          <a:r>
            <a:rPr lang="en-US" sz="2400" dirty="0" err="1" smtClean="0"/>
            <a:t>thành</a:t>
          </a:r>
          <a:r>
            <a:rPr lang="en-US" sz="2400" dirty="0" smtClean="0"/>
            <a:t> </a:t>
          </a:r>
          <a:r>
            <a:rPr lang="en-US" sz="2400" dirty="0" err="1" smtClean="0"/>
            <a:t>bài</a:t>
          </a:r>
          <a:r>
            <a:rPr lang="en-US" sz="2400" dirty="0" smtClean="0"/>
            <a:t> </a:t>
          </a:r>
          <a:r>
            <a:rPr lang="en-US" sz="2400" dirty="0" err="1" smtClean="0"/>
            <a:t>tập</a:t>
          </a:r>
          <a:r>
            <a:rPr lang="en-US" sz="2400" dirty="0" smtClean="0"/>
            <a:t> </a:t>
          </a:r>
          <a:endParaRPr lang="en-US" sz="2400" dirty="0"/>
        </a:p>
      </dgm:t>
    </dgm:pt>
    <dgm:pt modelId="{91E0853E-3CFC-4A69-B7B6-A29190BDDF8C}" type="parTrans" cxnId="{12EFEADF-F4A0-4466-ADA3-4CBBA357A810}">
      <dgm:prSet/>
      <dgm:spPr/>
      <dgm:t>
        <a:bodyPr/>
        <a:lstStyle/>
        <a:p>
          <a:endParaRPr lang="en-US" sz="1200"/>
        </a:p>
      </dgm:t>
    </dgm:pt>
    <dgm:pt modelId="{2AF1ED00-1CA5-49A3-940C-46F993963B62}" type="sibTrans" cxnId="{12EFEADF-F4A0-4466-ADA3-4CBBA357A810}">
      <dgm:prSet/>
      <dgm:spPr/>
      <dgm:t>
        <a:bodyPr/>
        <a:lstStyle/>
        <a:p>
          <a:endParaRPr lang="en-US" sz="1200"/>
        </a:p>
      </dgm:t>
    </dgm:pt>
    <dgm:pt modelId="{3205CC05-47EC-4A42-8F4F-F643A0AE6F1D}">
      <dgm:prSet custT="1"/>
      <dgm:spPr/>
      <dgm:t>
        <a:bodyPr/>
        <a:lstStyle/>
        <a:p>
          <a:r>
            <a:rPr lang="en-US" sz="2400" dirty="0" err="1" smtClean="0"/>
            <a:t>Ôn</a:t>
          </a:r>
          <a:r>
            <a:rPr lang="en-US" sz="2400" dirty="0" smtClean="0"/>
            <a:t> </a:t>
          </a:r>
          <a:r>
            <a:rPr lang="en-US" sz="2400" dirty="0" err="1" smtClean="0"/>
            <a:t>toàn</a:t>
          </a:r>
          <a:r>
            <a:rPr lang="en-US" sz="2400" dirty="0" smtClean="0"/>
            <a:t> </a:t>
          </a:r>
          <a:r>
            <a:rPr lang="en-US" sz="2400" dirty="0" err="1" smtClean="0"/>
            <a:t>bộ</a:t>
          </a:r>
          <a:r>
            <a:rPr lang="en-US" sz="2400" dirty="0" smtClean="0"/>
            <a:t> </a:t>
          </a:r>
          <a:r>
            <a:rPr lang="en-US" sz="2400" dirty="0" err="1" smtClean="0"/>
            <a:t>kiến</a:t>
          </a:r>
          <a:r>
            <a:rPr lang="en-US" sz="2400" dirty="0" smtClean="0"/>
            <a:t> </a:t>
          </a:r>
          <a:r>
            <a:rPr lang="en-US" sz="2400" dirty="0" err="1" smtClean="0"/>
            <a:t>thức</a:t>
          </a:r>
          <a:r>
            <a:rPr lang="en-US" sz="2400" dirty="0" smtClean="0"/>
            <a:t> </a:t>
          </a:r>
          <a:r>
            <a:rPr lang="en-US" sz="2400" dirty="0" err="1" smtClean="0"/>
            <a:t>để</a:t>
          </a:r>
          <a:r>
            <a:rPr lang="en-US" sz="2400" dirty="0" smtClean="0"/>
            <a:t> </a:t>
          </a:r>
          <a:r>
            <a:rPr lang="en-US" sz="2400" dirty="0" err="1" smtClean="0"/>
            <a:t>kiểm</a:t>
          </a:r>
          <a:r>
            <a:rPr lang="en-US" sz="2400" dirty="0" smtClean="0"/>
            <a:t> </a:t>
          </a:r>
          <a:r>
            <a:rPr lang="en-US" sz="2400" dirty="0" err="1" smtClean="0"/>
            <a:t>tra</a:t>
          </a:r>
          <a:endParaRPr lang="en-US" sz="2400" dirty="0"/>
        </a:p>
      </dgm:t>
    </dgm:pt>
    <dgm:pt modelId="{91099E7E-FE64-4F32-823E-3804590A0119}" type="parTrans" cxnId="{A388B554-6DB1-4256-979C-A862D14E3111}">
      <dgm:prSet/>
      <dgm:spPr/>
      <dgm:t>
        <a:bodyPr/>
        <a:lstStyle/>
        <a:p>
          <a:endParaRPr lang="en-US" sz="1200"/>
        </a:p>
      </dgm:t>
    </dgm:pt>
    <dgm:pt modelId="{B5C55AD9-9E7F-4E66-B868-194FE9F4CBF7}" type="sibTrans" cxnId="{A388B554-6DB1-4256-979C-A862D14E3111}">
      <dgm:prSet/>
      <dgm:spPr/>
      <dgm:t>
        <a:bodyPr/>
        <a:lstStyle/>
        <a:p>
          <a:endParaRPr lang="en-US" sz="1200"/>
        </a:p>
      </dgm:t>
    </dgm:pt>
    <dgm:pt modelId="{8667EF5B-2346-4384-B792-0A9B765A213B}" type="pres">
      <dgm:prSet presAssocID="{8B891105-50AF-4328-B80D-763FBF82FD9D}" presName="linear" presStyleCnt="0">
        <dgm:presLayoutVars>
          <dgm:animLvl val="lvl"/>
          <dgm:resizeHandles val="exact"/>
        </dgm:presLayoutVars>
      </dgm:prSet>
      <dgm:spPr/>
      <dgm:t>
        <a:bodyPr/>
        <a:lstStyle/>
        <a:p>
          <a:endParaRPr lang="en-US"/>
        </a:p>
      </dgm:t>
    </dgm:pt>
    <dgm:pt modelId="{F530E14F-25C1-487C-8F2B-A800DB870D9F}" type="pres">
      <dgm:prSet presAssocID="{96478029-0740-422D-86BA-6F34B4B91DBB}" presName="parentText" presStyleLbl="node1" presStyleIdx="0" presStyleCnt="2">
        <dgm:presLayoutVars>
          <dgm:chMax val="0"/>
          <dgm:bulletEnabled val="1"/>
        </dgm:presLayoutVars>
      </dgm:prSet>
      <dgm:spPr/>
      <dgm:t>
        <a:bodyPr/>
        <a:lstStyle/>
        <a:p>
          <a:endParaRPr lang="en-US"/>
        </a:p>
      </dgm:t>
    </dgm:pt>
    <dgm:pt modelId="{6D0837D1-3924-4521-A0E5-6696C20881F5}" type="pres">
      <dgm:prSet presAssocID="{96478029-0740-422D-86BA-6F34B4B91DBB}" presName="childText" presStyleLbl="revTx" presStyleIdx="0" presStyleCnt="2">
        <dgm:presLayoutVars>
          <dgm:bulletEnabled val="1"/>
        </dgm:presLayoutVars>
      </dgm:prSet>
      <dgm:spPr/>
      <dgm:t>
        <a:bodyPr/>
        <a:lstStyle/>
        <a:p>
          <a:endParaRPr lang="en-US"/>
        </a:p>
      </dgm:t>
    </dgm:pt>
    <dgm:pt modelId="{258AF728-7CAF-4C2D-9912-B6254953B557}" type="pres">
      <dgm:prSet presAssocID="{C57AB477-DAFA-4341-8C5E-806950F72CD5}" presName="parentText" presStyleLbl="node1" presStyleIdx="1" presStyleCnt="2">
        <dgm:presLayoutVars>
          <dgm:chMax val="0"/>
          <dgm:bulletEnabled val="1"/>
        </dgm:presLayoutVars>
      </dgm:prSet>
      <dgm:spPr/>
      <dgm:t>
        <a:bodyPr/>
        <a:lstStyle/>
        <a:p>
          <a:endParaRPr lang="en-US"/>
        </a:p>
      </dgm:t>
    </dgm:pt>
    <dgm:pt modelId="{6E3E2FDA-A0B7-4FE0-905E-3ACAA368E232}" type="pres">
      <dgm:prSet presAssocID="{C57AB477-DAFA-4341-8C5E-806950F72CD5}" presName="childText" presStyleLbl="revTx" presStyleIdx="1" presStyleCnt="2">
        <dgm:presLayoutVars>
          <dgm:bulletEnabled val="1"/>
        </dgm:presLayoutVars>
      </dgm:prSet>
      <dgm:spPr/>
      <dgm:t>
        <a:bodyPr/>
        <a:lstStyle/>
        <a:p>
          <a:endParaRPr lang="en-US"/>
        </a:p>
      </dgm:t>
    </dgm:pt>
  </dgm:ptLst>
  <dgm:cxnLst>
    <dgm:cxn modelId="{F7F2BEC6-288C-46CB-B8F6-B445C421B7E1}" type="presOf" srcId="{74130680-DCCB-4ADF-8FD5-0F8658C49610}" destId="{6D0837D1-3924-4521-A0E5-6696C20881F5}" srcOrd="0" destOrd="0" presId="urn:microsoft.com/office/officeart/2005/8/layout/vList2"/>
    <dgm:cxn modelId="{A388B554-6DB1-4256-979C-A862D14E3111}" srcId="{C57AB477-DAFA-4341-8C5E-806950F72CD5}" destId="{3205CC05-47EC-4A42-8F4F-F643A0AE6F1D}" srcOrd="1" destOrd="0" parTransId="{91099E7E-FE64-4F32-823E-3804590A0119}" sibTransId="{B5C55AD9-9E7F-4E66-B868-194FE9F4CBF7}"/>
    <dgm:cxn modelId="{50DA7E92-08B2-4C07-A84F-CE8D1522DA56}" type="presOf" srcId="{3205CC05-47EC-4A42-8F4F-F643A0AE6F1D}" destId="{6E3E2FDA-A0B7-4FE0-905E-3ACAA368E232}" srcOrd="0" destOrd="1" presId="urn:microsoft.com/office/officeart/2005/8/layout/vList2"/>
    <dgm:cxn modelId="{358991A9-A2E5-4DC7-88AA-ED33EAFCC5FB}" type="presOf" srcId="{96478029-0740-422D-86BA-6F34B4B91DBB}" destId="{F530E14F-25C1-487C-8F2B-A800DB870D9F}" srcOrd="0" destOrd="0" presId="urn:microsoft.com/office/officeart/2005/8/layout/vList2"/>
    <dgm:cxn modelId="{B03A853D-79CD-4D87-A9D7-1A121397DF8A}" type="presOf" srcId="{9D35FB15-C9C0-4734-AA1D-215B1A65C771}" destId="{6E3E2FDA-A0B7-4FE0-905E-3ACAA368E232}" srcOrd="0" destOrd="0" presId="urn:microsoft.com/office/officeart/2005/8/layout/vList2"/>
    <dgm:cxn modelId="{A8BBDE8B-333C-4181-8BF6-577E9D98C8F3}" type="presOf" srcId="{C57AB477-DAFA-4341-8C5E-806950F72CD5}" destId="{258AF728-7CAF-4C2D-9912-B6254953B557}" srcOrd="0" destOrd="0" presId="urn:microsoft.com/office/officeart/2005/8/layout/vList2"/>
    <dgm:cxn modelId="{259663E4-15EC-49FC-9DA1-70FAD50876A7}" srcId="{8B891105-50AF-4328-B80D-763FBF82FD9D}" destId="{96478029-0740-422D-86BA-6F34B4B91DBB}" srcOrd="0" destOrd="0" parTransId="{6B65CC31-F3D4-4A28-A436-0D3B098F5A29}" sibTransId="{1C16C7A1-BC76-4560-9CC5-84CFC8885032}"/>
    <dgm:cxn modelId="{12EFEADF-F4A0-4466-ADA3-4CBBA357A810}" srcId="{C57AB477-DAFA-4341-8C5E-806950F72CD5}" destId="{9D35FB15-C9C0-4734-AA1D-215B1A65C771}" srcOrd="0" destOrd="0" parTransId="{91E0853E-3CFC-4A69-B7B6-A29190BDDF8C}" sibTransId="{2AF1ED00-1CA5-49A3-940C-46F993963B62}"/>
    <dgm:cxn modelId="{3C1FF48A-00C0-4A9B-B213-0C5BE5EB2869}" type="presOf" srcId="{8B891105-50AF-4328-B80D-763FBF82FD9D}" destId="{8667EF5B-2346-4384-B792-0A9B765A213B}" srcOrd="0" destOrd="0" presId="urn:microsoft.com/office/officeart/2005/8/layout/vList2"/>
    <dgm:cxn modelId="{E97D907B-715C-45F1-80EE-BD9E8E45A16D}" srcId="{96478029-0740-422D-86BA-6F34B4B91DBB}" destId="{74130680-DCCB-4ADF-8FD5-0F8658C49610}" srcOrd="0" destOrd="0" parTransId="{E722E509-3554-401D-BECA-CEDB9483ABA7}" sibTransId="{EE69F091-174F-4CA8-89B6-9419E07D73AC}"/>
    <dgm:cxn modelId="{11D2206C-3070-4C97-A4CC-9D8BEB8DBA9A}" srcId="{8B891105-50AF-4328-B80D-763FBF82FD9D}" destId="{C57AB477-DAFA-4341-8C5E-806950F72CD5}" srcOrd="1" destOrd="0" parTransId="{7606FCE2-951D-4549-B2F3-45B6B15ACA84}" sibTransId="{CBE7AA80-BCAC-4380-A1F3-FA55F47EA36E}"/>
    <dgm:cxn modelId="{733F2BBB-0343-49A8-9561-FB28AEDEACF1}" type="presParOf" srcId="{8667EF5B-2346-4384-B792-0A9B765A213B}" destId="{F530E14F-25C1-487C-8F2B-A800DB870D9F}" srcOrd="0" destOrd="0" presId="urn:microsoft.com/office/officeart/2005/8/layout/vList2"/>
    <dgm:cxn modelId="{CB63EAB7-346B-4311-8344-FE750DE20B78}" type="presParOf" srcId="{8667EF5B-2346-4384-B792-0A9B765A213B}" destId="{6D0837D1-3924-4521-A0E5-6696C20881F5}" srcOrd="1" destOrd="0" presId="urn:microsoft.com/office/officeart/2005/8/layout/vList2"/>
    <dgm:cxn modelId="{C80BB233-589F-4C49-B4F6-E00FC0A3A8CE}" type="presParOf" srcId="{8667EF5B-2346-4384-B792-0A9B765A213B}" destId="{258AF728-7CAF-4C2D-9912-B6254953B557}" srcOrd="2" destOrd="0" presId="urn:microsoft.com/office/officeart/2005/8/layout/vList2"/>
    <dgm:cxn modelId="{B49FFED4-E628-4F56-AD0F-9345A23AD913}" type="presParOf" srcId="{8667EF5B-2346-4384-B792-0A9B765A213B}" destId="{6E3E2FDA-A0B7-4FE0-905E-3ACAA368E23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3175" y="1374775"/>
          <a:ext cx="9147175" cy="5491163"/>
        </p:xfrm>
        <a:graphic>
          <a:graphicData uri="http://schemas.openxmlformats.org/presentationml/2006/ole">
            <mc:AlternateContent xmlns:mc="http://schemas.openxmlformats.org/markup-compatibility/2006">
              <mc:Choice xmlns:v="urn:schemas-microsoft-com:vml" Requires="v">
                <p:oleObj spid="_x0000_s3100" name="Image" r:id="rId3" imgW="5120000" imgH="3725000" progId="Photoshop.Image.6">
                  <p:embed/>
                </p:oleObj>
              </mc:Choice>
              <mc:Fallback>
                <p:oleObj name="Image" r:id="rId3" imgW="5120000" imgH="3725000" progId="Photoshop.Image.6">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1374775"/>
                        <a:ext cx="9147175" cy="549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Rectangle 18"/>
          <p:cNvSpPr>
            <a:spLocks noChangeArrowheads="1"/>
          </p:cNvSpPr>
          <p:nvPr/>
        </p:nvSpPr>
        <p:spPr bwMode="white">
          <a:xfrm>
            <a:off x="0" y="0"/>
            <a:ext cx="9144000" cy="2403475"/>
          </a:xfrm>
          <a:prstGeom prst="rect">
            <a:avLst/>
          </a:prstGeom>
          <a:gradFill rotWithShape="1">
            <a:gsLst>
              <a:gs pos="0">
                <a:schemeClr val="hlink">
                  <a:gamma/>
                  <a:shade val="46275"/>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Freeform 19"/>
          <p:cNvSpPr>
            <a:spLocks/>
          </p:cNvSpPr>
          <p:nvPr/>
        </p:nvSpPr>
        <p:spPr bwMode="gray">
          <a:xfrm>
            <a:off x="2408238" y="1485900"/>
            <a:ext cx="6737350" cy="909638"/>
          </a:xfrm>
          <a:custGeom>
            <a:avLst/>
            <a:gdLst>
              <a:gd name="T0" fmla="*/ 0 w 4134"/>
              <a:gd name="T1" fmla="*/ 573 h 573"/>
              <a:gd name="T2" fmla="*/ 4134 w 4134"/>
              <a:gd name="T3" fmla="*/ 573 h 573"/>
              <a:gd name="T4" fmla="*/ 4134 w 4134"/>
              <a:gd name="T5" fmla="*/ 1 h 573"/>
              <a:gd name="T6" fmla="*/ 322 w 4134"/>
              <a:gd name="T7" fmla="*/ 0 h 573"/>
              <a:gd name="T8" fmla="*/ 0 w 4134"/>
              <a:gd name="T9" fmla="*/ 573 h 573"/>
            </a:gdLst>
            <a:ahLst/>
            <a:cxnLst>
              <a:cxn ang="0">
                <a:pos x="T0" y="T1"/>
              </a:cxn>
              <a:cxn ang="0">
                <a:pos x="T2" y="T3"/>
              </a:cxn>
              <a:cxn ang="0">
                <a:pos x="T4" y="T5"/>
              </a:cxn>
              <a:cxn ang="0">
                <a:pos x="T6" y="T7"/>
              </a:cxn>
              <a:cxn ang="0">
                <a:pos x="T8" y="T9"/>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31765"/>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2" name="Freeform 20"/>
          <p:cNvSpPr>
            <a:spLocks/>
          </p:cNvSpPr>
          <p:nvPr/>
        </p:nvSpPr>
        <p:spPr bwMode="gray">
          <a:xfrm>
            <a:off x="-6350" y="2393950"/>
            <a:ext cx="2419350" cy="458788"/>
          </a:xfrm>
          <a:custGeom>
            <a:avLst/>
            <a:gdLst>
              <a:gd name="T0" fmla="*/ 0 w 1634"/>
              <a:gd name="T1" fmla="*/ 0 h 289"/>
              <a:gd name="T2" fmla="*/ 1634 w 1634"/>
              <a:gd name="T3" fmla="*/ 0 h 289"/>
              <a:gd name="T4" fmla="*/ 1456 w 1634"/>
              <a:gd name="T5" fmla="*/ 289 h 289"/>
              <a:gd name="T6" fmla="*/ 0 w 1634"/>
              <a:gd name="T7" fmla="*/ 286 h 289"/>
              <a:gd name="T8" fmla="*/ 0 w 1634"/>
              <a:gd name="T9" fmla="*/ 0 h 289"/>
            </a:gdLst>
            <a:ahLst/>
            <a:cxnLst>
              <a:cxn ang="0">
                <a:pos x="T0" y="T1"/>
              </a:cxn>
              <a:cxn ang="0">
                <a:pos x="T2" y="T3"/>
              </a:cxn>
              <a:cxn ang="0">
                <a:pos x="T4" y="T5"/>
              </a:cxn>
              <a:cxn ang="0">
                <a:pos x="T6" y="T7"/>
              </a:cxn>
              <a:cxn ang="0">
                <a:pos x="T8" y="T9"/>
              </a:cxn>
            </a:cxnLst>
            <a:rect l="0" t="0" r="r" b="b"/>
            <a:pathLst>
              <a:path w="1634" h="289">
                <a:moveTo>
                  <a:pt x="0" y="0"/>
                </a:moveTo>
                <a:lnTo>
                  <a:pt x="1634" y="0"/>
                </a:lnTo>
                <a:lnTo>
                  <a:pt x="1456" y="289"/>
                </a:lnTo>
                <a:lnTo>
                  <a:pt x="0" y="286"/>
                </a:lnTo>
                <a:lnTo>
                  <a:pt x="0"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 name="Rectangle 2"/>
          <p:cNvSpPr>
            <a:spLocks noGrp="1" noChangeArrowheads="1"/>
          </p:cNvSpPr>
          <p:nvPr>
            <p:ph type="ctrTitle"/>
          </p:nvPr>
        </p:nvSpPr>
        <p:spPr>
          <a:xfrm>
            <a:off x="2971800" y="1447800"/>
            <a:ext cx="6019800" cy="1012825"/>
          </a:xfrm>
        </p:spPr>
        <p:txBody>
          <a:bodyPr/>
          <a:lstStyle>
            <a:lvl1pPr>
              <a:defRPr i="1">
                <a:solidFill>
                  <a:schemeClr val="bg1"/>
                </a:solidFill>
                <a:latin typeface="Verdana" panose="020B0604030504040204" pitchFamily="34" charset="0"/>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bwMode="white">
          <a:xfrm>
            <a:off x="1828800" y="6334125"/>
            <a:ext cx="7086600" cy="304800"/>
          </a:xfrm>
        </p:spPr>
        <p:txBody>
          <a:bodyPr/>
          <a:lstStyle>
            <a:lvl1pPr marL="0" indent="0" algn="r">
              <a:buFont typeface="Wingdings" panose="05000000000000000000" pitchFamily="2" charset="2"/>
              <a:buNone/>
              <a:defRPr sz="1200" b="1">
                <a:solidFill>
                  <a:schemeClr val="tx2"/>
                </a:solidFill>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669088"/>
            <a:ext cx="2133600" cy="169862"/>
          </a:xfrm>
        </p:spPr>
        <p:txBody>
          <a:bodyPr/>
          <a:lstStyle>
            <a:lvl1pPr>
              <a:defRPr>
                <a:latin typeface="Times New Roman" panose="02020603050405020304" pitchFamily="18" charset="0"/>
              </a:defRPr>
            </a:lvl1pPr>
          </a:lstStyle>
          <a:p>
            <a:endParaRPr lang="en-US" altLang="en-US"/>
          </a:p>
        </p:txBody>
      </p:sp>
      <p:sp>
        <p:nvSpPr>
          <p:cNvPr id="3077" name="Rectangle 5"/>
          <p:cNvSpPr>
            <a:spLocks noGrp="1" noChangeArrowheads="1"/>
          </p:cNvSpPr>
          <p:nvPr>
            <p:ph type="ftr" sz="quarter" idx="3"/>
          </p:nvPr>
        </p:nvSpPr>
        <p:spPr>
          <a:xfrm>
            <a:off x="3124200" y="6626225"/>
            <a:ext cx="2895600" cy="196850"/>
          </a:xfrm>
        </p:spPr>
        <p:txBody>
          <a:bodyPr/>
          <a:lstStyle>
            <a:lvl1pPr>
              <a:defRPr>
                <a:solidFill>
                  <a:schemeClr val="bg1"/>
                </a:solidFill>
                <a:latin typeface="Times New Roman" panose="02020603050405020304" pitchFamily="18" charset="0"/>
              </a:defRPr>
            </a:lvl1pPr>
          </a:lstStyle>
          <a:p>
            <a:endParaRPr lang="en-US" altLang="en-US"/>
          </a:p>
        </p:txBody>
      </p:sp>
      <p:sp>
        <p:nvSpPr>
          <p:cNvPr id="3078" name="Rectangle 6"/>
          <p:cNvSpPr>
            <a:spLocks noGrp="1" noChangeArrowheads="1"/>
          </p:cNvSpPr>
          <p:nvPr>
            <p:ph type="sldNum" sz="quarter" idx="4"/>
          </p:nvPr>
        </p:nvSpPr>
        <p:spPr>
          <a:xfrm>
            <a:off x="6781800" y="6654800"/>
            <a:ext cx="2133600" cy="152400"/>
          </a:xfrm>
        </p:spPr>
        <p:txBody>
          <a:bodyPr/>
          <a:lstStyle>
            <a:lvl1pPr algn="r">
              <a:defRPr>
                <a:solidFill>
                  <a:schemeClr val="bg1"/>
                </a:solidFill>
                <a:latin typeface="Times New Roman" panose="02020603050405020304" pitchFamily="18" charset="0"/>
              </a:defRPr>
            </a:lvl1pPr>
          </a:lstStyle>
          <a:p>
            <a:fld id="{4F455319-C293-4118-93BD-8FD127C94F41}" type="slidenum">
              <a:rPr lang="en-US" altLang="en-US"/>
              <a:pPr/>
              <a:t>‹#›</a:t>
            </a:fld>
            <a:endParaRPr lang="en-US" altLang="en-US"/>
          </a:p>
        </p:txBody>
      </p:sp>
      <p:sp>
        <p:nvSpPr>
          <p:cNvPr id="3086" name="Text Box 14"/>
          <p:cNvSpPr txBox="1">
            <a:spLocks noChangeArrowheads="1"/>
          </p:cNvSpPr>
          <p:nvPr/>
        </p:nvSpPr>
        <p:spPr bwMode="auto">
          <a:xfrm>
            <a:off x="0" y="1587846"/>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smtClean="0">
                <a:solidFill>
                  <a:schemeClr val="tx2"/>
                </a:solidFill>
                <a:latin typeface="Verdana" panose="020B0604030504040204" pitchFamily="34" charset="0"/>
              </a:rPr>
              <a:t>NGỮ</a:t>
            </a:r>
            <a:r>
              <a:rPr lang="en-US" altLang="en-US" sz="2800" b="1" baseline="0" dirty="0" smtClean="0">
                <a:solidFill>
                  <a:schemeClr val="tx2"/>
                </a:solidFill>
                <a:latin typeface="Verdana" panose="020B0604030504040204" pitchFamily="34" charset="0"/>
              </a:rPr>
              <a:t> VĂN 7</a:t>
            </a:r>
            <a:endParaRPr lang="en-US" altLang="en-US" sz="4400" b="1" dirty="0">
              <a:solidFill>
                <a:schemeClr val="tx2"/>
              </a:solidFill>
              <a:latin typeface="Verdana" panose="020B060403050404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D16F42-F0A0-48E4-87BE-15DAE541D8EE}" type="slidenum">
              <a:rPr lang="en-US" altLang="en-US"/>
              <a:pPr/>
              <a:t>‹#›</a:t>
            </a:fld>
            <a:endParaRPr lang="en-US" altLang="en-US"/>
          </a:p>
        </p:txBody>
      </p:sp>
    </p:spTree>
    <p:extLst>
      <p:ext uri="{BB962C8B-B14F-4D97-AF65-F5344CB8AC3E}">
        <p14:creationId xmlns:p14="http://schemas.microsoft.com/office/powerpoint/2010/main" val="100106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27025"/>
            <a:ext cx="2114550" cy="5921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7025"/>
            <a:ext cx="6191250" cy="59213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50D583-196D-4394-9537-5FF41F70B35C}" type="slidenum">
              <a:rPr lang="en-US" altLang="en-US"/>
              <a:pPr/>
              <a:t>‹#›</a:t>
            </a:fld>
            <a:endParaRPr lang="en-US" altLang="en-US"/>
          </a:p>
        </p:txBody>
      </p:sp>
    </p:spTree>
    <p:extLst>
      <p:ext uri="{BB962C8B-B14F-4D97-AF65-F5344CB8AC3E}">
        <p14:creationId xmlns:p14="http://schemas.microsoft.com/office/powerpoint/2010/main" val="2299729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19400" y="327025"/>
            <a:ext cx="60960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4876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00800"/>
            <a:ext cx="2514600" cy="320675"/>
          </a:xfrm>
        </p:spPr>
        <p:txBody>
          <a:bodyPr/>
          <a:lstStyle>
            <a:lvl1pPr>
              <a:defRPr/>
            </a:lvl1pPr>
          </a:lstStyle>
          <a:p>
            <a:endParaRPr lang="en-US" altLang="en-US"/>
          </a:p>
        </p:txBody>
      </p:sp>
      <p:sp>
        <p:nvSpPr>
          <p:cNvPr id="5" name="Footer Placeholder 4"/>
          <p:cNvSpPr>
            <a:spLocks noGrp="1"/>
          </p:cNvSpPr>
          <p:nvPr>
            <p:ph type="ftr" sz="quarter" idx="11"/>
          </p:nvPr>
        </p:nvSpPr>
        <p:spPr>
          <a:xfrm>
            <a:off x="5943600" y="6400800"/>
            <a:ext cx="2743200" cy="320675"/>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3352800" y="6400800"/>
            <a:ext cx="2133600" cy="320675"/>
          </a:xfrm>
        </p:spPr>
        <p:txBody>
          <a:bodyPr/>
          <a:lstStyle>
            <a:lvl1pPr>
              <a:defRPr/>
            </a:lvl1pPr>
          </a:lstStyle>
          <a:p>
            <a:fld id="{03463902-D4BD-45D3-82BA-3D8AB5ED9367}" type="slidenum">
              <a:rPr lang="en-US" altLang="en-US"/>
              <a:pPr/>
              <a:t>‹#›</a:t>
            </a:fld>
            <a:endParaRPr lang="en-US" altLang="en-US"/>
          </a:p>
        </p:txBody>
      </p:sp>
    </p:spTree>
    <p:extLst>
      <p:ext uri="{BB962C8B-B14F-4D97-AF65-F5344CB8AC3E}">
        <p14:creationId xmlns:p14="http://schemas.microsoft.com/office/powerpoint/2010/main" val="166176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96C66FF-1A59-4C3B-8C31-9020ACEAEEFD}" type="slidenum">
              <a:rPr lang="en-US" altLang="en-US"/>
              <a:pPr/>
              <a:t>‹#›</a:t>
            </a:fld>
            <a:endParaRPr lang="en-US" altLang="en-US"/>
          </a:p>
        </p:txBody>
      </p:sp>
    </p:spTree>
    <p:extLst>
      <p:ext uri="{BB962C8B-B14F-4D97-AF65-F5344CB8AC3E}">
        <p14:creationId xmlns:p14="http://schemas.microsoft.com/office/powerpoint/2010/main" val="210014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BF69F63-9485-42D2-BB78-AEC39EAC7675}" type="slidenum">
              <a:rPr lang="en-US" altLang="en-US"/>
              <a:pPr/>
              <a:t>‹#›</a:t>
            </a:fld>
            <a:endParaRPr lang="en-US" altLang="en-US"/>
          </a:p>
        </p:txBody>
      </p:sp>
    </p:spTree>
    <p:extLst>
      <p:ext uri="{BB962C8B-B14F-4D97-AF65-F5344CB8AC3E}">
        <p14:creationId xmlns:p14="http://schemas.microsoft.com/office/powerpoint/2010/main" val="2975971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876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76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F11C5E-F278-4159-9006-13A33E38B5F4}" type="slidenum">
              <a:rPr lang="en-US" altLang="en-US"/>
              <a:pPr/>
              <a:t>‹#›</a:t>
            </a:fld>
            <a:endParaRPr lang="en-US" altLang="en-US"/>
          </a:p>
        </p:txBody>
      </p:sp>
    </p:spTree>
    <p:extLst>
      <p:ext uri="{BB962C8B-B14F-4D97-AF65-F5344CB8AC3E}">
        <p14:creationId xmlns:p14="http://schemas.microsoft.com/office/powerpoint/2010/main" val="1917896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FBC8B23-EECE-4E44-A6BB-D11CAD92E65A}" type="slidenum">
              <a:rPr lang="en-US" altLang="en-US"/>
              <a:pPr/>
              <a:t>‹#›</a:t>
            </a:fld>
            <a:endParaRPr lang="en-US" altLang="en-US"/>
          </a:p>
        </p:txBody>
      </p:sp>
    </p:spTree>
    <p:extLst>
      <p:ext uri="{BB962C8B-B14F-4D97-AF65-F5344CB8AC3E}">
        <p14:creationId xmlns:p14="http://schemas.microsoft.com/office/powerpoint/2010/main" val="37100054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4FDB49B-8089-41E6-B1EE-71DFB6FE9B2B}" type="slidenum">
              <a:rPr lang="en-US" altLang="en-US"/>
              <a:pPr/>
              <a:t>‹#›</a:t>
            </a:fld>
            <a:endParaRPr lang="en-US" altLang="en-US"/>
          </a:p>
        </p:txBody>
      </p:sp>
    </p:spTree>
    <p:extLst>
      <p:ext uri="{BB962C8B-B14F-4D97-AF65-F5344CB8AC3E}">
        <p14:creationId xmlns:p14="http://schemas.microsoft.com/office/powerpoint/2010/main" val="358824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DE0B202-D5E6-4857-9276-B6D1937F9542}" type="slidenum">
              <a:rPr lang="en-US" altLang="en-US"/>
              <a:pPr/>
              <a:t>‹#›</a:t>
            </a:fld>
            <a:endParaRPr lang="en-US" altLang="en-US"/>
          </a:p>
        </p:txBody>
      </p:sp>
    </p:spTree>
    <p:extLst>
      <p:ext uri="{BB962C8B-B14F-4D97-AF65-F5344CB8AC3E}">
        <p14:creationId xmlns:p14="http://schemas.microsoft.com/office/powerpoint/2010/main" val="61882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C2879-C283-46C8-98F9-15DF13C92C6A}" type="slidenum">
              <a:rPr lang="en-US" altLang="en-US"/>
              <a:pPr/>
              <a:t>‹#›</a:t>
            </a:fld>
            <a:endParaRPr lang="en-US" altLang="en-US"/>
          </a:p>
        </p:txBody>
      </p:sp>
    </p:spTree>
    <p:extLst>
      <p:ext uri="{BB962C8B-B14F-4D97-AF65-F5344CB8AC3E}">
        <p14:creationId xmlns:p14="http://schemas.microsoft.com/office/powerpoint/2010/main" val="39511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D6EC255-B27B-42E3-825D-D94D9966D429}" type="slidenum">
              <a:rPr lang="en-US" altLang="en-US"/>
              <a:pPr/>
              <a:t>‹#›</a:t>
            </a:fld>
            <a:endParaRPr lang="en-US" altLang="en-US"/>
          </a:p>
        </p:txBody>
      </p:sp>
    </p:spTree>
    <p:extLst>
      <p:ext uri="{BB962C8B-B14F-4D97-AF65-F5344CB8AC3E}">
        <p14:creationId xmlns:p14="http://schemas.microsoft.com/office/powerpoint/2010/main" val="266748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2" name="Object 18"/>
          <p:cNvGraphicFramePr>
            <a:graphicFrameLocks noChangeAspect="1"/>
          </p:cNvGraphicFramePr>
          <p:nvPr/>
        </p:nvGraphicFramePr>
        <p:xfrm>
          <a:off x="3132138" y="2852738"/>
          <a:ext cx="6011862" cy="4005262"/>
        </p:xfrm>
        <a:graphic>
          <a:graphicData uri="http://schemas.openxmlformats.org/presentationml/2006/ole">
            <mc:AlternateContent xmlns:mc="http://schemas.openxmlformats.org/markup-compatibility/2006">
              <mc:Choice xmlns:v="urn:schemas-microsoft-com:vml" Requires="v">
                <p:oleObj spid="_x0000_s1059" name="Image" r:id="rId15" imgW="7606349" imgH="5066667" progId="Photoshop.Image.6">
                  <p:embed/>
                </p:oleObj>
              </mc:Choice>
              <mc:Fallback>
                <p:oleObj name="Image" r:id="rId15" imgW="7606349" imgH="5066667" progId="Photoshop.Image.6">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32138" y="2852738"/>
                        <a:ext cx="6011862"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9" name="Object 15"/>
          <p:cNvGraphicFramePr>
            <a:graphicFrameLocks noChangeAspect="1"/>
          </p:cNvGraphicFramePr>
          <p:nvPr/>
        </p:nvGraphicFramePr>
        <p:xfrm>
          <a:off x="0" y="0"/>
          <a:ext cx="9144000" cy="981075"/>
        </p:xfrm>
        <a:graphic>
          <a:graphicData uri="http://schemas.openxmlformats.org/presentationml/2006/ole">
            <mc:AlternateContent xmlns:mc="http://schemas.openxmlformats.org/markup-compatibility/2006">
              <mc:Choice xmlns:v="urn:schemas-microsoft-com:vml" Requires="v">
                <p:oleObj spid="_x0000_s1060" name="Image" r:id="rId17" imgW="6750000" imgH="1165000" progId="Photoshop.Image.6">
                  <p:embed/>
                </p:oleObj>
              </mc:Choice>
              <mc:Fallback>
                <p:oleObj name="Image" r:id="rId17" imgW="6750000" imgH="1165000" progId="Photoshop.Image.6">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Freeform 16"/>
          <p:cNvSpPr>
            <a:spLocks/>
          </p:cNvSpPr>
          <p:nvPr/>
        </p:nvSpPr>
        <p:spPr bwMode="gray">
          <a:xfrm>
            <a:off x="2124075" y="260350"/>
            <a:ext cx="7027863" cy="720725"/>
          </a:xfrm>
          <a:custGeom>
            <a:avLst/>
            <a:gdLst>
              <a:gd name="T0" fmla="*/ 0 w 4134"/>
              <a:gd name="T1" fmla="*/ 657 h 657"/>
              <a:gd name="T2" fmla="*/ 4134 w 4134"/>
              <a:gd name="T3" fmla="*/ 657 h 657"/>
              <a:gd name="T4" fmla="*/ 4134 w 4134"/>
              <a:gd name="T5" fmla="*/ 0 h 657"/>
              <a:gd name="T6" fmla="*/ 401 w 4134"/>
              <a:gd name="T7" fmla="*/ 1 h 657"/>
              <a:gd name="T8" fmla="*/ 0 w 4134"/>
              <a:gd name="T9" fmla="*/ 657 h 657"/>
            </a:gdLst>
            <a:ahLst/>
            <a:cxnLst>
              <a:cxn ang="0">
                <a:pos x="T0" y="T1"/>
              </a:cxn>
              <a:cxn ang="0">
                <a:pos x="T2" y="T3"/>
              </a:cxn>
              <a:cxn ang="0">
                <a:pos x="T4" y="T5"/>
              </a:cxn>
              <a:cxn ang="0">
                <a:pos x="T6" y="T7"/>
              </a:cxn>
              <a:cxn ang="0">
                <a:pos x="T8" y="T9"/>
              </a:cxn>
            </a:cxnLst>
            <a:rect l="0" t="0" r="r" b="b"/>
            <a:pathLst>
              <a:path w="4134" h="657">
                <a:moveTo>
                  <a:pt x="0" y="657"/>
                </a:moveTo>
                <a:lnTo>
                  <a:pt x="4134" y="657"/>
                </a:lnTo>
                <a:lnTo>
                  <a:pt x="4134" y="0"/>
                </a:lnTo>
                <a:lnTo>
                  <a:pt x="401" y="1"/>
                </a:lnTo>
                <a:lnTo>
                  <a:pt x="0" y="657"/>
                </a:lnTo>
                <a:close/>
              </a:path>
            </a:pathLst>
          </a:custGeom>
          <a:gradFill rotWithShape="1">
            <a:gsLst>
              <a:gs pos="0">
                <a:schemeClr val="accent1">
                  <a:gamma/>
                  <a:shade val="46275"/>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 name="Freeform 17"/>
          <p:cNvSpPr>
            <a:spLocks/>
          </p:cNvSpPr>
          <p:nvPr/>
        </p:nvSpPr>
        <p:spPr bwMode="ltGray">
          <a:xfrm>
            <a:off x="0" y="981075"/>
            <a:ext cx="2124075" cy="288925"/>
          </a:xfrm>
          <a:custGeom>
            <a:avLst/>
            <a:gdLst>
              <a:gd name="T0" fmla="*/ 0 w 1338"/>
              <a:gd name="T1" fmla="*/ 0 h 182"/>
              <a:gd name="T2" fmla="*/ 1338 w 1338"/>
              <a:gd name="T3" fmla="*/ 0 h 182"/>
              <a:gd name="T4" fmla="*/ 1138 w 1338"/>
              <a:gd name="T5" fmla="*/ 182 h 182"/>
              <a:gd name="T6" fmla="*/ 0 w 1338"/>
              <a:gd name="T7" fmla="*/ 181 h 182"/>
              <a:gd name="T8" fmla="*/ 0 w 1338"/>
              <a:gd name="T9" fmla="*/ 0 h 182"/>
            </a:gdLst>
            <a:ahLst/>
            <a:cxnLst>
              <a:cxn ang="0">
                <a:pos x="T0" y="T1"/>
              </a:cxn>
              <a:cxn ang="0">
                <a:pos x="T2" y="T3"/>
              </a:cxn>
              <a:cxn ang="0">
                <a:pos x="T4" y="T5"/>
              </a:cxn>
              <a:cxn ang="0">
                <a:pos x="T6" y="T7"/>
              </a:cxn>
              <a:cxn ang="0">
                <a:pos x="T8" y="T9"/>
              </a:cxn>
            </a:cxnLst>
            <a:rect l="0" t="0" r="r" b="b"/>
            <a:pathLst>
              <a:path w="1338" h="182">
                <a:moveTo>
                  <a:pt x="0" y="0"/>
                </a:moveTo>
                <a:lnTo>
                  <a:pt x="1338" y="0"/>
                </a:lnTo>
                <a:lnTo>
                  <a:pt x="1138" y="182"/>
                </a:lnTo>
                <a:lnTo>
                  <a:pt x="0" y="181"/>
                </a:lnTo>
                <a:lnTo>
                  <a:pt x="0"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body" idx="1"/>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400800"/>
            <a:ext cx="2514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5943600" y="6400800"/>
            <a:ext cx="2743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33528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fld id="{48876834-DB32-4A66-ADDF-BDE02694841F}" type="slidenum">
              <a:rPr lang="en-US" altLang="en-US"/>
              <a:pPr/>
              <a:t>‹#›</a:t>
            </a:fld>
            <a:endParaRPr lang="en-US" altLang="en-US"/>
          </a:p>
        </p:txBody>
      </p:sp>
      <p:sp>
        <p:nvSpPr>
          <p:cNvPr id="1026" name="Rectangle 2"/>
          <p:cNvSpPr>
            <a:spLocks noGrp="1" noChangeArrowheads="1"/>
          </p:cNvSpPr>
          <p:nvPr>
            <p:ph type="title"/>
          </p:nvPr>
        </p:nvSpPr>
        <p:spPr bwMode="white">
          <a:xfrm>
            <a:off x="2819400" y="327025"/>
            <a:ext cx="6096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7" name="Text Box 13"/>
          <p:cNvSpPr txBox="1">
            <a:spLocks noChangeArrowheads="1"/>
          </p:cNvSpPr>
          <p:nvPr/>
        </p:nvSpPr>
        <p:spPr bwMode="white">
          <a:xfrm>
            <a:off x="-180975" y="962025"/>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dirty="0" smtClean="0">
                <a:solidFill>
                  <a:schemeClr val="bg1"/>
                </a:solidFill>
                <a:latin typeface="Verdana" panose="020B0604030504040204" pitchFamily="34" charset="0"/>
              </a:rPr>
              <a:t>NGỮ</a:t>
            </a:r>
            <a:r>
              <a:rPr lang="en-US" altLang="en-US" sz="1400" b="1" baseline="0" dirty="0" smtClean="0">
                <a:solidFill>
                  <a:schemeClr val="bg1"/>
                </a:solidFill>
                <a:latin typeface="Verdana" panose="020B0604030504040204" pitchFamily="34" charset="0"/>
              </a:rPr>
              <a:t> VĂN 7</a:t>
            </a:r>
            <a:endParaRPr lang="en-US" altLang="en-US" sz="1400" b="1" dirty="0">
              <a:solidFill>
                <a:schemeClr val="bg1"/>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kern="1200">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j-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j-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j-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gif"/></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gif"/></Relationships>
</file>

<file path=ppt/slides/_rels/slide7.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gif"/></Relationships>
</file>

<file path=ppt/slides/_rels/slide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gif"/></Relationships>
</file>

<file path=ppt/slides/_rels/slide9.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err="1" smtClean="0"/>
              <a:t>Ôn</a:t>
            </a:r>
            <a:r>
              <a:rPr lang="en-US" altLang="en-US" dirty="0" smtClean="0"/>
              <a:t> </a:t>
            </a:r>
            <a:r>
              <a:rPr lang="en-US" altLang="en-US" dirty="0" err="1" smtClean="0"/>
              <a:t>tập</a:t>
            </a:r>
            <a:r>
              <a:rPr lang="en-US" altLang="en-US" dirty="0" smtClean="0"/>
              <a:t> </a:t>
            </a:r>
            <a:r>
              <a:rPr lang="en-US" altLang="en-US" dirty="0" err="1" smtClean="0"/>
              <a:t>kiểm</a:t>
            </a:r>
            <a:r>
              <a:rPr lang="en-US" altLang="en-US" dirty="0" smtClean="0"/>
              <a:t> </a:t>
            </a:r>
            <a:r>
              <a:rPr lang="en-US" altLang="en-US" dirty="0" err="1" smtClean="0"/>
              <a:t>tra</a:t>
            </a:r>
            <a:r>
              <a:rPr lang="en-US" altLang="en-US" dirty="0" smtClean="0"/>
              <a:t> </a:t>
            </a:r>
            <a:r>
              <a:rPr lang="en-US" altLang="en-US" dirty="0" err="1" smtClean="0"/>
              <a:t>giữa</a:t>
            </a:r>
            <a:r>
              <a:rPr lang="en-US" altLang="en-US" dirty="0" smtClean="0"/>
              <a:t> </a:t>
            </a:r>
            <a:r>
              <a:rPr lang="en-US" altLang="en-US" dirty="0" err="1" smtClean="0"/>
              <a:t>kì</a:t>
            </a:r>
            <a:r>
              <a:rPr lang="en-US" altLang="en-US" dirty="0" smtClean="0"/>
              <a:t> I</a:t>
            </a:r>
            <a:endParaRPr lang="en-US" altLang="en-US" dirty="0"/>
          </a:p>
        </p:txBody>
      </p:sp>
      <p:sp>
        <p:nvSpPr>
          <p:cNvPr id="2051" name="Rectangle 3"/>
          <p:cNvSpPr>
            <a:spLocks noGrp="1" noChangeArrowheads="1"/>
          </p:cNvSpPr>
          <p:nvPr>
            <p:ph type="subTitle" idx="1"/>
          </p:nvPr>
        </p:nvSpPr>
        <p:spPr>
          <a:xfrm>
            <a:off x="1905000" y="2590800"/>
            <a:ext cx="7086600" cy="304800"/>
          </a:xfrm>
        </p:spPr>
        <p:txBody>
          <a:bodyPr/>
          <a:lstStyle/>
          <a:p>
            <a:endParaRPr lang="en-US" alt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smtClean="0"/>
              <a:t>2. </a:t>
            </a:r>
            <a:r>
              <a:rPr lang="en-US" altLang="en-US" dirty="0" err="1" smtClean="0"/>
              <a:t>Phần</a:t>
            </a:r>
            <a:r>
              <a:rPr lang="en-US" altLang="en-US" dirty="0" smtClean="0"/>
              <a:t> </a:t>
            </a:r>
            <a:r>
              <a:rPr lang="en-US" altLang="en-US" dirty="0" err="1" smtClean="0"/>
              <a:t>viết</a:t>
            </a:r>
            <a:r>
              <a:rPr lang="en-US" altLang="en-US" dirty="0" smtClean="0"/>
              <a:t> </a:t>
            </a:r>
            <a:r>
              <a:rPr lang="en-US" altLang="en-US" dirty="0" err="1" smtClean="0"/>
              <a:t>đoạn</a:t>
            </a:r>
            <a:r>
              <a:rPr lang="en-US" altLang="en-US" dirty="0" smtClean="0"/>
              <a:t> </a:t>
            </a:r>
            <a:r>
              <a:rPr lang="en-US" altLang="en-US" dirty="0" err="1" smtClean="0"/>
              <a:t>văn</a:t>
            </a:r>
            <a:r>
              <a:rPr lang="en-US" altLang="en-US" dirty="0" smtClean="0"/>
              <a:t> (5 đ)</a:t>
            </a:r>
            <a:endParaRPr lang="en-US" altLang="en-US" sz="2000" dirty="0"/>
          </a:p>
        </p:txBody>
      </p:sp>
      <p:sp>
        <p:nvSpPr>
          <p:cNvPr id="32" name="AutoShape 2"/>
          <p:cNvSpPr>
            <a:spLocks noChangeArrowheads="1"/>
          </p:cNvSpPr>
          <p:nvPr/>
        </p:nvSpPr>
        <p:spPr bwMode="gray">
          <a:xfrm>
            <a:off x="3278187" y="2560703"/>
            <a:ext cx="5484812" cy="1028700"/>
          </a:xfrm>
          <a:prstGeom prst="roundRect">
            <a:avLst>
              <a:gd name="adj" fmla="val 11505"/>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3"/>
          <p:cNvSpPr>
            <a:spLocks noChangeArrowheads="1"/>
          </p:cNvSpPr>
          <p:nvPr/>
        </p:nvSpPr>
        <p:spPr bwMode="ltGray">
          <a:xfrm>
            <a:off x="3290887" y="3823275"/>
            <a:ext cx="5484811" cy="1458224"/>
          </a:xfrm>
          <a:prstGeom prst="roundRect">
            <a:avLst>
              <a:gd name="adj" fmla="val 11505"/>
            </a:avLst>
          </a:prstGeom>
          <a:gradFill rotWithShape="1">
            <a:gsLst>
              <a:gs pos="0">
                <a:schemeClr val="folHlink"/>
              </a:gs>
              <a:gs pos="100000">
                <a:schemeClr val="folHlink">
                  <a:gamma/>
                  <a:tint val="0"/>
                  <a:invGamma/>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4"/>
          <p:cNvSpPr>
            <a:spLocks noChangeArrowheads="1"/>
          </p:cNvSpPr>
          <p:nvPr/>
        </p:nvSpPr>
        <p:spPr bwMode="gray">
          <a:xfrm>
            <a:off x="3228974" y="5528574"/>
            <a:ext cx="5534025" cy="1008063"/>
          </a:xfrm>
          <a:prstGeom prst="roundRect">
            <a:avLst>
              <a:gd name="adj" fmla="val 11505"/>
            </a:avLst>
          </a:prstGeom>
          <a:gradFill rotWithShape="1">
            <a:gsLst>
              <a:gs pos="0">
                <a:schemeClr val="accent1"/>
              </a:gs>
              <a:gs pos="100000">
                <a:schemeClr val="accent1">
                  <a:gamma/>
                  <a:tint val="0"/>
                  <a:invGamma/>
                </a:schemeClr>
              </a:gs>
            </a:gsLst>
            <a:lin ang="0" scaled="1"/>
          </a:gradFill>
          <a:ln>
            <a:noFill/>
          </a:ln>
          <a:effectLst/>
          <a:extLst>
            <a:ext uri="{91240B29-F687-4F45-9708-019B960494DF}">
              <a14:hiddenLine xmlns:a14="http://schemas.microsoft.com/office/drawing/2010/main" w="6350" algn="ctr">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6"/>
          <p:cNvSpPr txBox="1">
            <a:spLocks noChangeArrowheads="1"/>
          </p:cNvSpPr>
          <p:nvPr/>
        </p:nvSpPr>
        <p:spPr bwMode="gray">
          <a:xfrm>
            <a:off x="3973511" y="2757553"/>
            <a:ext cx="4621213"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1600" b="1" dirty="0" smtClean="0">
                <a:solidFill>
                  <a:srgbClr val="000000"/>
                </a:solidFill>
                <a:cs typeface="Arial" panose="020B0604020202020204" pitchFamily="34" charset="0"/>
              </a:rPr>
              <a:t>Giới thiệu được tác giả, tác phẩm, vi trí đoạn thơ</a:t>
            </a:r>
            <a:r>
              <a:rPr lang="en-US" altLang="en-US" sz="1600" b="1" dirty="0" smtClean="0">
                <a:solidFill>
                  <a:srgbClr val="000000"/>
                </a:solidFill>
                <a:cs typeface="Arial" panose="020B0604020202020204" pitchFamily="34" charset="0"/>
              </a:rPr>
              <a:t> </a:t>
            </a:r>
            <a:r>
              <a:rPr lang="vi-VN" altLang="en-US" sz="1600" b="1" dirty="0" smtClean="0">
                <a:solidFill>
                  <a:srgbClr val="000000"/>
                </a:solidFill>
                <a:cs typeface="Arial" panose="020B0604020202020204" pitchFamily="34" charset="0"/>
              </a:rPr>
              <a:t>(nhân vật)</a:t>
            </a:r>
            <a:endParaRPr lang="en-US" altLang="en-US" sz="1600" b="1" dirty="0">
              <a:solidFill>
                <a:srgbClr val="000000"/>
              </a:solidFill>
              <a:cs typeface="Arial" panose="020B0604020202020204" pitchFamily="34" charset="0"/>
            </a:endParaRPr>
          </a:p>
        </p:txBody>
      </p:sp>
      <p:sp>
        <p:nvSpPr>
          <p:cNvPr id="36" name="Text Box 7"/>
          <p:cNvSpPr txBox="1">
            <a:spLocks noChangeArrowheads="1"/>
          </p:cNvSpPr>
          <p:nvPr/>
        </p:nvSpPr>
        <p:spPr bwMode="gray">
          <a:xfrm>
            <a:off x="3954463" y="3982025"/>
            <a:ext cx="4652961" cy="1200329"/>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1600" b="1" dirty="0">
                <a:solidFill>
                  <a:srgbClr val="000000"/>
                </a:solidFill>
                <a:cs typeface="Arial" panose="020B0604020202020204" pitchFamily="34" charset="0"/>
              </a:rPr>
              <a:t> </a:t>
            </a:r>
            <a:r>
              <a:rPr lang="vi-VN" altLang="en-US" sz="1600" b="1" dirty="0" smtClean="0">
                <a:solidFill>
                  <a:srgbClr val="000000"/>
                </a:solidFill>
                <a:cs typeface="Arial" panose="020B0604020202020204" pitchFamily="34" charset="0"/>
              </a:rPr>
              <a:t>Khai thác hiệu quả các hình thức nội dung có trong đoạn trích thơ(đối với đoạn thơ)</a:t>
            </a:r>
            <a:endParaRPr lang="en-US" altLang="en-US" sz="1600" b="1" dirty="0">
              <a:solidFill>
                <a:srgbClr val="000000"/>
              </a:solidFill>
              <a:cs typeface="Arial" panose="020B0604020202020204" pitchFamily="34" charset="0"/>
            </a:endParaRPr>
          </a:p>
          <a:p>
            <a:pPr>
              <a:spcBef>
                <a:spcPct val="50000"/>
              </a:spcBef>
              <a:buFontTx/>
              <a:buChar char="•"/>
            </a:pPr>
            <a:r>
              <a:rPr lang="en-US" altLang="en-US" sz="1600" b="1" dirty="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Phẩm</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chất</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của</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nhân</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vật</a:t>
            </a:r>
            <a:r>
              <a:rPr lang="en-US" altLang="en-US" sz="1600" b="1" dirty="0" smtClean="0">
                <a:solidFill>
                  <a:srgbClr val="000000"/>
                </a:solidFill>
                <a:cs typeface="Arial" panose="020B0604020202020204" pitchFamily="34" charset="0"/>
              </a:rPr>
              <a:t> - </a:t>
            </a:r>
            <a:r>
              <a:rPr lang="en-US" altLang="en-US" sz="1600" b="1" dirty="0" err="1" smtClean="0">
                <a:solidFill>
                  <a:srgbClr val="000000"/>
                </a:solidFill>
                <a:cs typeface="Arial" panose="020B0604020202020204" pitchFamily="34" charset="0"/>
              </a:rPr>
              <a:t>dẫn</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chứng</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đối</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với</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cảm</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nghĩ</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nhân</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vật</a:t>
            </a:r>
            <a:r>
              <a:rPr lang="en-US" altLang="en-US" sz="1600" b="1" dirty="0" smtClean="0">
                <a:solidFill>
                  <a:srgbClr val="000000"/>
                </a:solidFill>
                <a:cs typeface="Arial" panose="020B0604020202020204" pitchFamily="34" charset="0"/>
              </a:rPr>
              <a:t>)</a:t>
            </a:r>
            <a:endParaRPr lang="en-US" altLang="en-US" sz="1600" b="1" dirty="0">
              <a:solidFill>
                <a:srgbClr val="000000"/>
              </a:solidFill>
              <a:cs typeface="Arial" panose="020B0604020202020204" pitchFamily="34" charset="0"/>
            </a:endParaRPr>
          </a:p>
        </p:txBody>
      </p:sp>
      <p:sp>
        <p:nvSpPr>
          <p:cNvPr id="37" name="Text Box 8"/>
          <p:cNvSpPr txBox="1">
            <a:spLocks noChangeArrowheads="1"/>
          </p:cNvSpPr>
          <p:nvPr/>
        </p:nvSpPr>
        <p:spPr bwMode="gray">
          <a:xfrm>
            <a:off x="3941763" y="5839724"/>
            <a:ext cx="4652962"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err="1" smtClean="0">
                <a:solidFill>
                  <a:srgbClr val="000000"/>
                </a:solidFill>
                <a:cs typeface="Arial" panose="020B0604020202020204" pitchFamily="34" charset="0"/>
              </a:rPr>
              <a:t>Khẳng</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định</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giá</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trị</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của</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đoạn</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trích</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nhân</a:t>
            </a:r>
            <a:r>
              <a:rPr lang="en-US" altLang="en-US" sz="1600" b="1" dirty="0" smtClean="0">
                <a:solidFill>
                  <a:srgbClr val="000000"/>
                </a:solidFill>
                <a:cs typeface="Arial" panose="020B0604020202020204" pitchFamily="34" charset="0"/>
              </a:rPr>
              <a:t> </a:t>
            </a:r>
            <a:r>
              <a:rPr lang="en-US" altLang="en-US" sz="1600" b="1" dirty="0" err="1" smtClean="0">
                <a:solidFill>
                  <a:srgbClr val="000000"/>
                </a:solidFill>
                <a:cs typeface="Arial" panose="020B0604020202020204" pitchFamily="34" charset="0"/>
              </a:rPr>
              <a:t>vật</a:t>
            </a:r>
            <a:r>
              <a:rPr lang="en-US" altLang="en-US" sz="1600" b="1" dirty="0" smtClean="0">
                <a:solidFill>
                  <a:srgbClr val="000000"/>
                </a:solidFill>
                <a:cs typeface="Arial" panose="020B0604020202020204" pitchFamily="34" charset="0"/>
              </a:rPr>
              <a:t>)</a:t>
            </a:r>
          </a:p>
        </p:txBody>
      </p:sp>
      <p:sp>
        <p:nvSpPr>
          <p:cNvPr id="38" name="AutoShape 9"/>
          <p:cNvSpPr>
            <a:spLocks noChangeArrowheads="1"/>
          </p:cNvSpPr>
          <p:nvPr/>
        </p:nvSpPr>
        <p:spPr bwMode="gray">
          <a:xfrm>
            <a:off x="3389312" y="2922653"/>
            <a:ext cx="482600" cy="381000"/>
          </a:xfrm>
          <a:prstGeom prst="rightArrow">
            <a:avLst>
              <a:gd name="adj1" fmla="val 50000"/>
              <a:gd name="adj2" fmla="val 52778"/>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10"/>
          <p:cNvSpPr>
            <a:spLocks noChangeArrowheads="1"/>
          </p:cNvSpPr>
          <p:nvPr/>
        </p:nvSpPr>
        <p:spPr bwMode="gray">
          <a:xfrm>
            <a:off x="3471863" y="4361887"/>
            <a:ext cx="482600" cy="381000"/>
          </a:xfrm>
          <a:prstGeom prst="rightArrow">
            <a:avLst>
              <a:gd name="adj1" fmla="val 50000"/>
              <a:gd name="adj2" fmla="val 52778"/>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AutoShape 11"/>
          <p:cNvSpPr>
            <a:spLocks noChangeArrowheads="1"/>
          </p:cNvSpPr>
          <p:nvPr/>
        </p:nvSpPr>
        <p:spPr bwMode="gray">
          <a:xfrm>
            <a:off x="3373438" y="5839724"/>
            <a:ext cx="482600" cy="381000"/>
          </a:xfrm>
          <a:prstGeom prst="rightArrow">
            <a:avLst>
              <a:gd name="adj1" fmla="val 50000"/>
              <a:gd name="adj2" fmla="val 52778"/>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12"/>
          <p:cNvSpPr>
            <a:spLocks noChangeArrowheads="1"/>
          </p:cNvSpPr>
          <p:nvPr/>
        </p:nvSpPr>
        <p:spPr bwMode="gray">
          <a:xfrm>
            <a:off x="914400" y="1524000"/>
            <a:ext cx="6553200" cy="707886"/>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buFontTx/>
              <a:buChar char="-"/>
            </a:pPr>
            <a:r>
              <a:rPr lang="en-US" sz="2000" b="1" dirty="0" err="1" smtClean="0"/>
              <a:t>Viết</a:t>
            </a:r>
            <a:r>
              <a:rPr lang="en-US" sz="2000" b="1" dirty="0" smtClean="0"/>
              <a:t> </a:t>
            </a:r>
            <a:r>
              <a:rPr lang="en-US" sz="2000" b="1" dirty="0" err="1" smtClean="0"/>
              <a:t>đúng</a:t>
            </a:r>
            <a:r>
              <a:rPr lang="en-US" sz="2000" b="1" dirty="0" smtClean="0"/>
              <a:t> </a:t>
            </a:r>
            <a:r>
              <a:rPr lang="en-US" sz="2000" b="1" dirty="0" err="1" smtClean="0"/>
              <a:t>hình</a:t>
            </a:r>
            <a:r>
              <a:rPr lang="en-US" sz="2000" b="1" dirty="0" smtClean="0"/>
              <a:t> </a:t>
            </a:r>
            <a:r>
              <a:rPr lang="en-US" sz="2000" b="1" dirty="0" err="1" smtClean="0"/>
              <a:t>thức</a:t>
            </a:r>
            <a:r>
              <a:rPr lang="en-US" sz="2000" b="1" dirty="0" smtClean="0"/>
              <a:t> </a:t>
            </a:r>
            <a:r>
              <a:rPr lang="en-US" sz="2000" b="1" dirty="0" err="1" smtClean="0"/>
              <a:t>một</a:t>
            </a:r>
            <a:r>
              <a:rPr lang="en-US" sz="2000" b="1" dirty="0" smtClean="0"/>
              <a:t> </a:t>
            </a:r>
            <a:r>
              <a:rPr lang="en-US" sz="2000" b="1" dirty="0" err="1" smtClean="0"/>
              <a:t>đoạn</a:t>
            </a:r>
            <a:endParaRPr lang="en-US" sz="2000" b="1" dirty="0" smtClean="0"/>
          </a:p>
          <a:p>
            <a:pPr marL="285750" indent="-285750">
              <a:buFontTx/>
              <a:buChar char="-"/>
            </a:pPr>
            <a:r>
              <a:rPr lang="en-US" sz="2000" b="1" dirty="0" err="1" smtClean="0"/>
              <a:t>Bài</a:t>
            </a:r>
            <a:r>
              <a:rPr lang="en-US" sz="2000" b="1" dirty="0" smtClean="0"/>
              <a:t> </a:t>
            </a:r>
            <a:r>
              <a:rPr lang="en-US" sz="2000" b="1" dirty="0" err="1" smtClean="0"/>
              <a:t>viết</a:t>
            </a:r>
            <a:r>
              <a:rPr lang="en-US" sz="2000" b="1" dirty="0" smtClean="0"/>
              <a:t> </a:t>
            </a:r>
            <a:r>
              <a:rPr lang="en-US" sz="2000" b="1" dirty="0" err="1" smtClean="0"/>
              <a:t>đủ</a:t>
            </a:r>
            <a:r>
              <a:rPr lang="en-US" sz="2000" b="1" dirty="0" smtClean="0"/>
              <a:t> 3 </a:t>
            </a:r>
            <a:r>
              <a:rPr lang="en-US" sz="2000" b="1" dirty="0" err="1" smtClean="0"/>
              <a:t>phần</a:t>
            </a:r>
            <a:r>
              <a:rPr lang="en-US" sz="2000" b="1" dirty="0" smtClean="0"/>
              <a:t>:</a:t>
            </a:r>
          </a:p>
        </p:txBody>
      </p:sp>
      <p:grpSp>
        <p:nvGrpSpPr>
          <p:cNvPr id="42" name="Group 13"/>
          <p:cNvGrpSpPr>
            <a:grpSpLocks/>
          </p:cNvGrpSpPr>
          <p:nvPr/>
        </p:nvGrpSpPr>
        <p:grpSpPr bwMode="auto">
          <a:xfrm>
            <a:off x="1092200" y="5338074"/>
            <a:ext cx="2295525" cy="1365250"/>
            <a:chOff x="471" y="272"/>
            <a:chExt cx="1161" cy="1539"/>
          </a:xfrm>
        </p:grpSpPr>
        <p:sp>
          <p:nvSpPr>
            <p:cNvPr id="43" name="Oval 14"/>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AutoShape 15"/>
            <p:cNvSpPr>
              <a:spLocks noChangeArrowheads="1"/>
            </p:cNvSpPr>
            <p:nvPr/>
          </p:nvSpPr>
          <p:spPr bwMode="lt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 name="Group 16"/>
          <p:cNvGrpSpPr>
            <a:grpSpLocks/>
          </p:cNvGrpSpPr>
          <p:nvPr/>
        </p:nvGrpSpPr>
        <p:grpSpPr bwMode="auto">
          <a:xfrm>
            <a:off x="1079500" y="3632775"/>
            <a:ext cx="2295525" cy="1848516"/>
            <a:chOff x="471" y="272"/>
            <a:chExt cx="1161" cy="1539"/>
          </a:xfrm>
        </p:grpSpPr>
        <p:sp>
          <p:nvSpPr>
            <p:cNvPr id="46" name="Oval 17"/>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AutoShape 18"/>
            <p:cNvSpPr>
              <a:spLocks noChangeArrowheads="1"/>
            </p:cNvSpPr>
            <p:nvPr/>
          </p:nvSpPr>
          <p:spPr bwMode="lt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8" name="Group 19"/>
          <p:cNvGrpSpPr>
            <a:grpSpLocks/>
          </p:cNvGrpSpPr>
          <p:nvPr/>
        </p:nvGrpSpPr>
        <p:grpSpPr bwMode="auto">
          <a:xfrm>
            <a:off x="1106487" y="2382903"/>
            <a:ext cx="2295525" cy="1365250"/>
            <a:chOff x="471" y="272"/>
            <a:chExt cx="1161" cy="1539"/>
          </a:xfrm>
        </p:grpSpPr>
        <p:sp>
          <p:nvSpPr>
            <p:cNvPr id="49" name="Oval 20"/>
            <p:cNvSpPr>
              <a:spLocks noChangeArrowheads="1"/>
            </p:cNvSpPr>
            <p:nvPr/>
          </p:nvSpPr>
          <p:spPr bwMode="lt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21"/>
            <p:cNvSpPr>
              <a:spLocks noChangeArrowheads="1"/>
            </p:cNvSpPr>
            <p:nvPr/>
          </p:nvSpPr>
          <p:spPr bwMode="lt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 name="Text Box 22"/>
          <p:cNvSpPr txBox="1">
            <a:spLocks noChangeArrowheads="1"/>
          </p:cNvSpPr>
          <p:nvPr/>
        </p:nvSpPr>
        <p:spPr bwMode="black">
          <a:xfrm>
            <a:off x="1189037" y="2982978"/>
            <a:ext cx="2128838" cy="39687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en-US" sz="2000" b="1" dirty="0">
                <a:solidFill>
                  <a:srgbClr val="FFFFFF"/>
                </a:solidFill>
                <a:cs typeface="Arial" panose="020B0604020202020204" pitchFamily="34" charset="0"/>
              </a:rPr>
              <a:t>  </a:t>
            </a:r>
            <a:r>
              <a:rPr lang="en-US" altLang="en-US" sz="2000" b="1" dirty="0" err="1" smtClean="0">
                <a:solidFill>
                  <a:srgbClr val="FFFFFF"/>
                </a:solidFill>
                <a:cs typeface="Arial" panose="020B0604020202020204" pitchFamily="34" charset="0"/>
              </a:rPr>
              <a:t>Mở</a:t>
            </a:r>
            <a:r>
              <a:rPr lang="en-US" altLang="en-US" sz="2000" b="1" dirty="0" smtClean="0">
                <a:solidFill>
                  <a:srgbClr val="FFFFFF"/>
                </a:solidFill>
                <a:cs typeface="Arial" panose="020B0604020202020204" pitchFamily="34" charset="0"/>
              </a:rPr>
              <a:t> </a:t>
            </a:r>
            <a:r>
              <a:rPr lang="en-US" altLang="en-US" sz="2000" b="1" dirty="0" err="1" smtClean="0">
                <a:solidFill>
                  <a:srgbClr val="FFFFFF"/>
                </a:solidFill>
                <a:cs typeface="Arial" panose="020B0604020202020204" pitchFamily="34" charset="0"/>
              </a:rPr>
              <a:t>đoạn</a:t>
            </a:r>
            <a:endParaRPr lang="en-US" altLang="en-US" sz="2000" b="1" dirty="0">
              <a:solidFill>
                <a:srgbClr val="FFFFFF"/>
              </a:solidFill>
              <a:cs typeface="Arial" panose="020B0604020202020204" pitchFamily="34" charset="0"/>
            </a:endParaRPr>
          </a:p>
        </p:txBody>
      </p:sp>
      <p:sp>
        <p:nvSpPr>
          <p:cNvPr id="52" name="Text Box 23"/>
          <p:cNvSpPr txBox="1">
            <a:spLocks noChangeArrowheads="1"/>
          </p:cNvSpPr>
          <p:nvPr/>
        </p:nvSpPr>
        <p:spPr bwMode="black">
          <a:xfrm>
            <a:off x="1162049" y="4472427"/>
            <a:ext cx="2128838" cy="39687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en-US" sz="2000" b="1" dirty="0" err="1" smtClean="0">
                <a:solidFill>
                  <a:srgbClr val="FFFFFF"/>
                </a:solidFill>
                <a:cs typeface="Arial" panose="020B0604020202020204" pitchFamily="34" charset="0"/>
              </a:rPr>
              <a:t>Triển</a:t>
            </a:r>
            <a:r>
              <a:rPr lang="en-US" altLang="en-US" sz="2000" b="1" dirty="0" smtClean="0">
                <a:solidFill>
                  <a:srgbClr val="FFFFFF"/>
                </a:solidFill>
                <a:cs typeface="Arial" panose="020B0604020202020204" pitchFamily="34" charset="0"/>
              </a:rPr>
              <a:t> </a:t>
            </a:r>
            <a:r>
              <a:rPr lang="en-US" altLang="en-US" sz="2000" b="1" dirty="0" err="1" smtClean="0">
                <a:solidFill>
                  <a:srgbClr val="FFFFFF"/>
                </a:solidFill>
                <a:cs typeface="Arial" panose="020B0604020202020204" pitchFamily="34" charset="0"/>
              </a:rPr>
              <a:t>khai</a:t>
            </a:r>
            <a:r>
              <a:rPr lang="en-US" altLang="en-US" sz="2000" b="1" dirty="0" smtClean="0">
                <a:solidFill>
                  <a:srgbClr val="FFFFFF"/>
                </a:solidFill>
                <a:cs typeface="Arial" panose="020B0604020202020204" pitchFamily="34" charset="0"/>
              </a:rPr>
              <a:t> </a:t>
            </a:r>
            <a:r>
              <a:rPr lang="en-US" altLang="en-US" sz="2000" b="1" dirty="0" err="1" smtClean="0">
                <a:solidFill>
                  <a:srgbClr val="FFFFFF"/>
                </a:solidFill>
                <a:cs typeface="Arial" panose="020B0604020202020204" pitchFamily="34" charset="0"/>
              </a:rPr>
              <a:t>đoạn</a:t>
            </a:r>
            <a:endParaRPr lang="en-US" altLang="en-US" sz="2000" b="1" dirty="0">
              <a:solidFill>
                <a:srgbClr val="FFFFFF"/>
              </a:solidFill>
              <a:cs typeface="Arial" panose="020B0604020202020204" pitchFamily="34" charset="0"/>
            </a:endParaRPr>
          </a:p>
        </p:txBody>
      </p:sp>
      <p:sp>
        <p:nvSpPr>
          <p:cNvPr id="53" name="Text Box 24"/>
          <p:cNvSpPr txBox="1">
            <a:spLocks noChangeArrowheads="1"/>
          </p:cNvSpPr>
          <p:nvPr/>
        </p:nvSpPr>
        <p:spPr bwMode="black">
          <a:xfrm>
            <a:off x="1174750" y="5971487"/>
            <a:ext cx="2128838" cy="39687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en-US" altLang="en-US" sz="2000" b="1" dirty="0" err="1" smtClean="0">
                <a:solidFill>
                  <a:srgbClr val="FFFFFF"/>
                </a:solidFill>
                <a:cs typeface="Arial" panose="020B0604020202020204" pitchFamily="34" charset="0"/>
              </a:rPr>
              <a:t>Kết</a:t>
            </a:r>
            <a:r>
              <a:rPr lang="en-US" altLang="en-US" sz="2000" b="1" dirty="0" smtClean="0">
                <a:solidFill>
                  <a:srgbClr val="FFFFFF"/>
                </a:solidFill>
                <a:cs typeface="Arial" panose="020B0604020202020204" pitchFamily="34" charset="0"/>
              </a:rPr>
              <a:t> </a:t>
            </a:r>
            <a:r>
              <a:rPr lang="en-US" altLang="en-US" sz="2000" b="1" dirty="0" err="1" smtClean="0">
                <a:solidFill>
                  <a:srgbClr val="FFFFFF"/>
                </a:solidFill>
                <a:cs typeface="Arial" panose="020B0604020202020204" pitchFamily="34" charset="0"/>
              </a:rPr>
              <a:t>đoạn</a:t>
            </a:r>
            <a:endParaRPr lang="en-US" altLang="en-US" sz="2000" b="1" dirty="0">
              <a:solidFill>
                <a:srgbClr val="FFFFF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down)">
                                      <p:cBhvr>
                                        <p:cTn id="31" dur="580">
                                          <p:stCondLst>
                                            <p:cond delay="0"/>
                                          </p:stCondLst>
                                        </p:cTn>
                                        <p:tgtEl>
                                          <p:spTgt spid="51"/>
                                        </p:tgtEl>
                                      </p:cBhvr>
                                    </p:animEffect>
                                    <p:anim calcmode="lin" valueType="num">
                                      <p:cBhvr>
                                        <p:cTn id="3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37" dur="26">
                                          <p:stCondLst>
                                            <p:cond delay="650"/>
                                          </p:stCondLst>
                                        </p:cTn>
                                        <p:tgtEl>
                                          <p:spTgt spid="51"/>
                                        </p:tgtEl>
                                      </p:cBhvr>
                                      <p:to x="100000" y="60000"/>
                                    </p:animScale>
                                    <p:animScale>
                                      <p:cBhvr>
                                        <p:cTn id="38" dur="166" decel="50000">
                                          <p:stCondLst>
                                            <p:cond delay="676"/>
                                          </p:stCondLst>
                                        </p:cTn>
                                        <p:tgtEl>
                                          <p:spTgt spid="51"/>
                                        </p:tgtEl>
                                      </p:cBhvr>
                                      <p:to x="100000" y="100000"/>
                                    </p:animScale>
                                    <p:animScale>
                                      <p:cBhvr>
                                        <p:cTn id="39" dur="26">
                                          <p:stCondLst>
                                            <p:cond delay="1312"/>
                                          </p:stCondLst>
                                        </p:cTn>
                                        <p:tgtEl>
                                          <p:spTgt spid="51"/>
                                        </p:tgtEl>
                                      </p:cBhvr>
                                      <p:to x="100000" y="80000"/>
                                    </p:animScale>
                                    <p:animScale>
                                      <p:cBhvr>
                                        <p:cTn id="40" dur="166" decel="50000">
                                          <p:stCondLst>
                                            <p:cond delay="1338"/>
                                          </p:stCondLst>
                                        </p:cTn>
                                        <p:tgtEl>
                                          <p:spTgt spid="51"/>
                                        </p:tgtEl>
                                      </p:cBhvr>
                                      <p:to x="100000" y="100000"/>
                                    </p:animScale>
                                    <p:animScale>
                                      <p:cBhvr>
                                        <p:cTn id="41" dur="26">
                                          <p:stCondLst>
                                            <p:cond delay="1642"/>
                                          </p:stCondLst>
                                        </p:cTn>
                                        <p:tgtEl>
                                          <p:spTgt spid="51"/>
                                        </p:tgtEl>
                                      </p:cBhvr>
                                      <p:to x="100000" y="90000"/>
                                    </p:animScale>
                                    <p:animScale>
                                      <p:cBhvr>
                                        <p:cTn id="42" dur="166" decel="50000">
                                          <p:stCondLst>
                                            <p:cond delay="1668"/>
                                          </p:stCondLst>
                                        </p:cTn>
                                        <p:tgtEl>
                                          <p:spTgt spid="51"/>
                                        </p:tgtEl>
                                      </p:cBhvr>
                                      <p:to x="100000" y="100000"/>
                                    </p:animScale>
                                    <p:animScale>
                                      <p:cBhvr>
                                        <p:cTn id="43" dur="26">
                                          <p:stCondLst>
                                            <p:cond delay="1808"/>
                                          </p:stCondLst>
                                        </p:cTn>
                                        <p:tgtEl>
                                          <p:spTgt spid="51"/>
                                        </p:tgtEl>
                                      </p:cBhvr>
                                      <p:to x="100000" y="95000"/>
                                    </p:animScale>
                                    <p:animScale>
                                      <p:cBhvr>
                                        <p:cTn id="44" dur="166" decel="50000">
                                          <p:stCondLst>
                                            <p:cond delay="1834"/>
                                          </p:stCondLst>
                                        </p:cTn>
                                        <p:tgtEl>
                                          <p:spTgt spid="51"/>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down)">
                                      <p:cBhvr>
                                        <p:cTn id="49" dur="580">
                                          <p:stCondLst>
                                            <p:cond delay="0"/>
                                          </p:stCondLst>
                                        </p:cTn>
                                        <p:tgtEl>
                                          <p:spTgt spid="45"/>
                                        </p:tgtEl>
                                      </p:cBhvr>
                                    </p:animEffect>
                                    <p:anim calcmode="lin" valueType="num">
                                      <p:cBhvr>
                                        <p:cTn id="5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55" dur="26">
                                          <p:stCondLst>
                                            <p:cond delay="650"/>
                                          </p:stCondLst>
                                        </p:cTn>
                                        <p:tgtEl>
                                          <p:spTgt spid="45"/>
                                        </p:tgtEl>
                                      </p:cBhvr>
                                      <p:to x="100000" y="60000"/>
                                    </p:animScale>
                                    <p:animScale>
                                      <p:cBhvr>
                                        <p:cTn id="56" dur="166" decel="50000">
                                          <p:stCondLst>
                                            <p:cond delay="676"/>
                                          </p:stCondLst>
                                        </p:cTn>
                                        <p:tgtEl>
                                          <p:spTgt spid="45"/>
                                        </p:tgtEl>
                                      </p:cBhvr>
                                      <p:to x="100000" y="100000"/>
                                    </p:animScale>
                                    <p:animScale>
                                      <p:cBhvr>
                                        <p:cTn id="57" dur="26">
                                          <p:stCondLst>
                                            <p:cond delay="1312"/>
                                          </p:stCondLst>
                                        </p:cTn>
                                        <p:tgtEl>
                                          <p:spTgt spid="45"/>
                                        </p:tgtEl>
                                      </p:cBhvr>
                                      <p:to x="100000" y="80000"/>
                                    </p:animScale>
                                    <p:animScale>
                                      <p:cBhvr>
                                        <p:cTn id="58" dur="166" decel="50000">
                                          <p:stCondLst>
                                            <p:cond delay="1338"/>
                                          </p:stCondLst>
                                        </p:cTn>
                                        <p:tgtEl>
                                          <p:spTgt spid="45"/>
                                        </p:tgtEl>
                                      </p:cBhvr>
                                      <p:to x="100000" y="100000"/>
                                    </p:animScale>
                                    <p:animScale>
                                      <p:cBhvr>
                                        <p:cTn id="59" dur="26">
                                          <p:stCondLst>
                                            <p:cond delay="1642"/>
                                          </p:stCondLst>
                                        </p:cTn>
                                        <p:tgtEl>
                                          <p:spTgt spid="45"/>
                                        </p:tgtEl>
                                      </p:cBhvr>
                                      <p:to x="100000" y="90000"/>
                                    </p:animScale>
                                    <p:animScale>
                                      <p:cBhvr>
                                        <p:cTn id="60" dur="166" decel="50000">
                                          <p:stCondLst>
                                            <p:cond delay="1668"/>
                                          </p:stCondLst>
                                        </p:cTn>
                                        <p:tgtEl>
                                          <p:spTgt spid="45"/>
                                        </p:tgtEl>
                                      </p:cBhvr>
                                      <p:to x="100000" y="100000"/>
                                    </p:animScale>
                                    <p:animScale>
                                      <p:cBhvr>
                                        <p:cTn id="61" dur="26">
                                          <p:stCondLst>
                                            <p:cond delay="1808"/>
                                          </p:stCondLst>
                                        </p:cTn>
                                        <p:tgtEl>
                                          <p:spTgt spid="45"/>
                                        </p:tgtEl>
                                      </p:cBhvr>
                                      <p:to x="100000" y="95000"/>
                                    </p:animScale>
                                    <p:animScale>
                                      <p:cBhvr>
                                        <p:cTn id="62" dur="166" decel="50000">
                                          <p:stCondLst>
                                            <p:cond delay="1834"/>
                                          </p:stCondLst>
                                        </p:cTn>
                                        <p:tgtEl>
                                          <p:spTgt spid="45"/>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down)">
                                      <p:cBhvr>
                                        <p:cTn id="65" dur="580">
                                          <p:stCondLst>
                                            <p:cond delay="0"/>
                                          </p:stCondLst>
                                        </p:cTn>
                                        <p:tgtEl>
                                          <p:spTgt spid="52"/>
                                        </p:tgtEl>
                                      </p:cBhvr>
                                    </p:animEffect>
                                    <p:anim calcmode="lin" valueType="num">
                                      <p:cBhvr>
                                        <p:cTn id="6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71" dur="26">
                                          <p:stCondLst>
                                            <p:cond delay="650"/>
                                          </p:stCondLst>
                                        </p:cTn>
                                        <p:tgtEl>
                                          <p:spTgt spid="52"/>
                                        </p:tgtEl>
                                      </p:cBhvr>
                                      <p:to x="100000" y="60000"/>
                                    </p:animScale>
                                    <p:animScale>
                                      <p:cBhvr>
                                        <p:cTn id="72" dur="166" decel="50000">
                                          <p:stCondLst>
                                            <p:cond delay="676"/>
                                          </p:stCondLst>
                                        </p:cTn>
                                        <p:tgtEl>
                                          <p:spTgt spid="52"/>
                                        </p:tgtEl>
                                      </p:cBhvr>
                                      <p:to x="100000" y="100000"/>
                                    </p:animScale>
                                    <p:animScale>
                                      <p:cBhvr>
                                        <p:cTn id="73" dur="26">
                                          <p:stCondLst>
                                            <p:cond delay="1312"/>
                                          </p:stCondLst>
                                        </p:cTn>
                                        <p:tgtEl>
                                          <p:spTgt spid="52"/>
                                        </p:tgtEl>
                                      </p:cBhvr>
                                      <p:to x="100000" y="80000"/>
                                    </p:animScale>
                                    <p:animScale>
                                      <p:cBhvr>
                                        <p:cTn id="74" dur="166" decel="50000">
                                          <p:stCondLst>
                                            <p:cond delay="1338"/>
                                          </p:stCondLst>
                                        </p:cTn>
                                        <p:tgtEl>
                                          <p:spTgt spid="52"/>
                                        </p:tgtEl>
                                      </p:cBhvr>
                                      <p:to x="100000" y="100000"/>
                                    </p:animScale>
                                    <p:animScale>
                                      <p:cBhvr>
                                        <p:cTn id="75" dur="26">
                                          <p:stCondLst>
                                            <p:cond delay="1642"/>
                                          </p:stCondLst>
                                        </p:cTn>
                                        <p:tgtEl>
                                          <p:spTgt spid="52"/>
                                        </p:tgtEl>
                                      </p:cBhvr>
                                      <p:to x="100000" y="90000"/>
                                    </p:animScale>
                                    <p:animScale>
                                      <p:cBhvr>
                                        <p:cTn id="76" dur="166" decel="50000">
                                          <p:stCondLst>
                                            <p:cond delay="1668"/>
                                          </p:stCondLst>
                                        </p:cTn>
                                        <p:tgtEl>
                                          <p:spTgt spid="52"/>
                                        </p:tgtEl>
                                      </p:cBhvr>
                                      <p:to x="100000" y="100000"/>
                                    </p:animScale>
                                    <p:animScale>
                                      <p:cBhvr>
                                        <p:cTn id="77" dur="26">
                                          <p:stCondLst>
                                            <p:cond delay="1808"/>
                                          </p:stCondLst>
                                        </p:cTn>
                                        <p:tgtEl>
                                          <p:spTgt spid="52"/>
                                        </p:tgtEl>
                                      </p:cBhvr>
                                      <p:to x="100000" y="95000"/>
                                    </p:animScale>
                                    <p:animScale>
                                      <p:cBhvr>
                                        <p:cTn id="78" dur="166" decel="50000">
                                          <p:stCondLst>
                                            <p:cond delay="1834"/>
                                          </p:stCondLst>
                                        </p:cTn>
                                        <p:tgtEl>
                                          <p:spTgt spid="52"/>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down)">
                                      <p:cBhvr>
                                        <p:cTn id="83" dur="580">
                                          <p:stCondLst>
                                            <p:cond delay="0"/>
                                          </p:stCondLst>
                                        </p:cTn>
                                        <p:tgtEl>
                                          <p:spTgt spid="42"/>
                                        </p:tgtEl>
                                      </p:cBhvr>
                                    </p:animEffect>
                                    <p:anim calcmode="lin" valueType="num">
                                      <p:cBhvr>
                                        <p:cTn id="8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89" dur="26">
                                          <p:stCondLst>
                                            <p:cond delay="650"/>
                                          </p:stCondLst>
                                        </p:cTn>
                                        <p:tgtEl>
                                          <p:spTgt spid="42"/>
                                        </p:tgtEl>
                                      </p:cBhvr>
                                      <p:to x="100000" y="60000"/>
                                    </p:animScale>
                                    <p:animScale>
                                      <p:cBhvr>
                                        <p:cTn id="90" dur="166" decel="50000">
                                          <p:stCondLst>
                                            <p:cond delay="676"/>
                                          </p:stCondLst>
                                        </p:cTn>
                                        <p:tgtEl>
                                          <p:spTgt spid="42"/>
                                        </p:tgtEl>
                                      </p:cBhvr>
                                      <p:to x="100000" y="100000"/>
                                    </p:animScale>
                                    <p:animScale>
                                      <p:cBhvr>
                                        <p:cTn id="91" dur="26">
                                          <p:stCondLst>
                                            <p:cond delay="1312"/>
                                          </p:stCondLst>
                                        </p:cTn>
                                        <p:tgtEl>
                                          <p:spTgt spid="42"/>
                                        </p:tgtEl>
                                      </p:cBhvr>
                                      <p:to x="100000" y="80000"/>
                                    </p:animScale>
                                    <p:animScale>
                                      <p:cBhvr>
                                        <p:cTn id="92" dur="166" decel="50000">
                                          <p:stCondLst>
                                            <p:cond delay="1338"/>
                                          </p:stCondLst>
                                        </p:cTn>
                                        <p:tgtEl>
                                          <p:spTgt spid="42"/>
                                        </p:tgtEl>
                                      </p:cBhvr>
                                      <p:to x="100000" y="100000"/>
                                    </p:animScale>
                                    <p:animScale>
                                      <p:cBhvr>
                                        <p:cTn id="93" dur="26">
                                          <p:stCondLst>
                                            <p:cond delay="1642"/>
                                          </p:stCondLst>
                                        </p:cTn>
                                        <p:tgtEl>
                                          <p:spTgt spid="42"/>
                                        </p:tgtEl>
                                      </p:cBhvr>
                                      <p:to x="100000" y="90000"/>
                                    </p:animScale>
                                    <p:animScale>
                                      <p:cBhvr>
                                        <p:cTn id="94" dur="166" decel="50000">
                                          <p:stCondLst>
                                            <p:cond delay="1668"/>
                                          </p:stCondLst>
                                        </p:cTn>
                                        <p:tgtEl>
                                          <p:spTgt spid="42"/>
                                        </p:tgtEl>
                                      </p:cBhvr>
                                      <p:to x="100000" y="100000"/>
                                    </p:animScale>
                                    <p:animScale>
                                      <p:cBhvr>
                                        <p:cTn id="95" dur="26">
                                          <p:stCondLst>
                                            <p:cond delay="1808"/>
                                          </p:stCondLst>
                                        </p:cTn>
                                        <p:tgtEl>
                                          <p:spTgt spid="42"/>
                                        </p:tgtEl>
                                      </p:cBhvr>
                                      <p:to x="100000" y="95000"/>
                                    </p:animScale>
                                    <p:animScale>
                                      <p:cBhvr>
                                        <p:cTn id="96" dur="166" decel="50000">
                                          <p:stCondLst>
                                            <p:cond delay="1834"/>
                                          </p:stCondLst>
                                        </p:cTn>
                                        <p:tgtEl>
                                          <p:spTgt spid="42"/>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down)">
                                      <p:cBhvr>
                                        <p:cTn id="99" dur="580">
                                          <p:stCondLst>
                                            <p:cond delay="0"/>
                                          </p:stCondLst>
                                        </p:cTn>
                                        <p:tgtEl>
                                          <p:spTgt spid="53"/>
                                        </p:tgtEl>
                                      </p:cBhvr>
                                    </p:animEffect>
                                    <p:anim calcmode="lin" valueType="num">
                                      <p:cBhvr>
                                        <p:cTn id="100"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05" dur="26">
                                          <p:stCondLst>
                                            <p:cond delay="650"/>
                                          </p:stCondLst>
                                        </p:cTn>
                                        <p:tgtEl>
                                          <p:spTgt spid="53"/>
                                        </p:tgtEl>
                                      </p:cBhvr>
                                      <p:to x="100000" y="60000"/>
                                    </p:animScale>
                                    <p:animScale>
                                      <p:cBhvr>
                                        <p:cTn id="106" dur="166" decel="50000">
                                          <p:stCondLst>
                                            <p:cond delay="676"/>
                                          </p:stCondLst>
                                        </p:cTn>
                                        <p:tgtEl>
                                          <p:spTgt spid="53"/>
                                        </p:tgtEl>
                                      </p:cBhvr>
                                      <p:to x="100000" y="100000"/>
                                    </p:animScale>
                                    <p:animScale>
                                      <p:cBhvr>
                                        <p:cTn id="107" dur="26">
                                          <p:stCondLst>
                                            <p:cond delay="1312"/>
                                          </p:stCondLst>
                                        </p:cTn>
                                        <p:tgtEl>
                                          <p:spTgt spid="53"/>
                                        </p:tgtEl>
                                      </p:cBhvr>
                                      <p:to x="100000" y="80000"/>
                                    </p:animScale>
                                    <p:animScale>
                                      <p:cBhvr>
                                        <p:cTn id="108" dur="166" decel="50000">
                                          <p:stCondLst>
                                            <p:cond delay="1338"/>
                                          </p:stCondLst>
                                        </p:cTn>
                                        <p:tgtEl>
                                          <p:spTgt spid="53"/>
                                        </p:tgtEl>
                                      </p:cBhvr>
                                      <p:to x="100000" y="100000"/>
                                    </p:animScale>
                                    <p:animScale>
                                      <p:cBhvr>
                                        <p:cTn id="109" dur="26">
                                          <p:stCondLst>
                                            <p:cond delay="1642"/>
                                          </p:stCondLst>
                                        </p:cTn>
                                        <p:tgtEl>
                                          <p:spTgt spid="53"/>
                                        </p:tgtEl>
                                      </p:cBhvr>
                                      <p:to x="100000" y="90000"/>
                                    </p:animScale>
                                    <p:animScale>
                                      <p:cBhvr>
                                        <p:cTn id="110" dur="166" decel="50000">
                                          <p:stCondLst>
                                            <p:cond delay="1668"/>
                                          </p:stCondLst>
                                        </p:cTn>
                                        <p:tgtEl>
                                          <p:spTgt spid="53"/>
                                        </p:tgtEl>
                                      </p:cBhvr>
                                      <p:to x="100000" y="100000"/>
                                    </p:animScale>
                                    <p:animScale>
                                      <p:cBhvr>
                                        <p:cTn id="111" dur="26">
                                          <p:stCondLst>
                                            <p:cond delay="1808"/>
                                          </p:stCondLst>
                                        </p:cTn>
                                        <p:tgtEl>
                                          <p:spTgt spid="53"/>
                                        </p:tgtEl>
                                      </p:cBhvr>
                                      <p:to x="100000" y="95000"/>
                                    </p:animScale>
                                    <p:animScale>
                                      <p:cBhvr>
                                        <p:cTn id="112" dur="166" decel="50000">
                                          <p:stCondLst>
                                            <p:cond delay="1834"/>
                                          </p:stCondLst>
                                        </p:cTn>
                                        <p:tgtEl>
                                          <p:spTgt spid="53"/>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fade">
                                      <p:cBhvr>
                                        <p:cTn id="120" dur="500"/>
                                        <p:tgtEl>
                                          <p:spTgt spid="3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500"/>
                                        <p:tgtEl>
                                          <p:spTgt spid="3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500"/>
                                        <p:tgtEl>
                                          <p:spTgt spid="3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500"/>
                                        <p:tgtEl>
                                          <p:spTgt spid="3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500"/>
                                        <p:tgtEl>
                                          <p:spTgt spid="39"/>
                                        </p:tgtEl>
                                      </p:cBhvr>
                                    </p:animEffect>
                                  </p:childTnLst>
                                </p:cTn>
                              </p:par>
                              <p:par>
                                <p:cTn id="135" presetID="1" presetClass="entr" presetSubtype="0" fill="hold" nodeType="withEffect">
                                  <p:stCondLst>
                                    <p:cond delay="0"/>
                                  </p:stCondLst>
                                  <p:childTnLst>
                                    <p:set>
                                      <p:cBhvr>
                                        <p:cTn id="13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500"/>
                                        <p:tgtEl>
                                          <p:spTgt spid="3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fade">
                                      <p:cBhvr>
                                        <p:cTn id="148" dur="500"/>
                                        <p:tgtEl>
                                          <p:spTgt spid="3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fade">
                                      <p:cBhvr>
                                        <p:cTn id="1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6" grpId="0"/>
      <p:bldP spid="37" grpId="0"/>
      <p:bldP spid="38" grpId="0" animBg="1"/>
      <p:bldP spid="39" grpId="0" animBg="1"/>
      <p:bldP spid="40" grpId="0" animBg="1"/>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THỰC HÀNH</a:t>
            </a:r>
            <a:endParaRPr lang="en-US" dirty="0"/>
          </a:p>
        </p:txBody>
      </p:sp>
      <p:sp>
        <p:nvSpPr>
          <p:cNvPr id="3" name="Content Placeholder 2"/>
          <p:cNvSpPr>
            <a:spLocks noGrp="1"/>
          </p:cNvSpPr>
          <p:nvPr>
            <p:ph idx="1"/>
          </p:nvPr>
        </p:nvSpPr>
        <p:spPr>
          <a:xfrm>
            <a:off x="457200" y="1371600"/>
            <a:ext cx="8229600" cy="5334000"/>
          </a:xfrm>
        </p:spPr>
        <p:txBody>
          <a:bodyPr/>
          <a:lstStyle/>
          <a:p>
            <a:pPr marL="0" indent="0" algn="just">
              <a:buNone/>
            </a:pPr>
            <a:r>
              <a:rPr lang="nb-NO" sz="2000" b="1" dirty="0">
                <a:solidFill>
                  <a:srgbClr val="7030A0"/>
                </a:solidFill>
              </a:rPr>
              <a:t>Câu 1</a:t>
            </a:r>
            <a:r>
              <a:rPr lang="nb-NO" sz="2000" b="1" dirty="0" smtClean="0">
                <a:solidFill>
                  <a:srgbClr val="7030A0"/>
                </a:solidFill>
              </a:rPr>
              <a:t>.</a:t>
            </a:r>
            <a:r>
              <a:rPr lang="nb-NO" sz="2000" dirty="0" smtClean="0">
                <a:solidFill>
                  <a:srgbClr val="7030A0"/>
                </a:solidFill>
              </a:rPr>
              <a:t> Đọc </a:t>
            </a:r>
            <a:r>
              <a:rPr lang="nb-NO" sz="2000" dirty="0">
                <a:solidFill>
                  <a:srgbClr val="7030A0"/>
                </a:solidFill>
              </a:rPr>
              <a:t>ngữ liệu sau và trả lời các câu hỏi bên dưới:</a:t>
            </a:r>
            <a:endParaRPr lang="en-US" sz="2000" dirty="0">
              <a:solidFill>
                <a:srgbClr val="7030A0"/>
              </a:solidFill>
            </a:endParaRPr>
          </a:p>
          <a:p>
            <a:pPr marL="0" indent="0" algn="just">
              <a:buNone/>
            </a:pPr>
            <a:r>
              <a:rPr lang="en-US" sz="2000" i="1" dirty="0" smtClean="0">
                <a:solidFill>
                  <a:srgbClr val="7030A0"/>
                </a:solidFill>
              </a:rPr>
              <a:t>...</a:t>
            </a:r>
            <a:r>
              <a:rPr lang="en-US" sz="2000" i="1" dirty="0">
                <a:solidFill>
                  <a:srgbClr val="7030A0"/>
                </a:solidFill>
              </a:rPr>
              <a:t> </a:t>
            </a:r>
            <a:r>
              <a:rPr lang="en-US" sz="2000" i="1" dirty="0" err="1">
                <a:solidFill>
                  <a:srgbClr val="7030A0"/>
                </a:solidFill>
              </a:rPr>
              <a:t>Bố</a:t>
            </a:r>
            <a:r>
              <a:rPr lang="en-US" sz="2000" i="1" dirty="0">
                <a:solidFill>
                  <a:srgbClr val="7030A0"/>
                </a:solidFill>
              </a:rPr>
              <a:t> </a:t>
            </a:r>
            <a:r>
              <a:rPr lang="en-US" sz="2000" i="1" dirty="0" err="1">
                <a:solidFill>
                  <a:srgbClr val="7030A0"/>
                </a:solidFill>
              </a:rPr>
              <a:t>nhớ</a:t>
            </a:r>
            <a:r>
              <a:rPr lang="en-US" sz="2000" i="1" dirty="0">
                <a:solidFill>
                  <a:srgbClr val="7030A0"/>
                </a:solidFill>
              </a:rPr>
              <a:t>, </a:t>
            </a:r>
            <a:r>
              <a:rPr lang="en-US" sz="2000" i="1" dirty="0" err="1">
                <a:solidFill>
                  <a:srgbClr val="7030A0"/>
                </a:solidFill>
              </a:rPr>
              <a:t>cách</a:t>
            </a:r>
            <a:r>
              <a:rPr lang="en-US" sz="2000" i="1" dirty="0">
                <a:solidFill>
                  <a:srgbClr val="7030A0"/>
                </a:solidFill>
              </a:rPr>
              <a:t> </a:t>
            </a:r>
            <a:r>
              <a:rPr lang="en-US" sz="2000" i="1" dirty="0" err="1">
                <a:solidFill>
                  <a:srgbClr val="7030A0"/>
                </a:solidFill>
              </a:rPr>
              <a:t>đây</a:t>
            </a:r>
            <a:r>
              <a:rPr lang="en-US" sz="2000" i="1" dirty="0">
                <a:solidFill>
                  <a:srgbClr val="7030A0"/>
                </a:solidFill>
              </a:rPr>
              <a:t> </a:t>
            </a:r>
            <a:r>
              <a:rPr lang="en-US" sz="2000" i="1" dirty="0" err="1">
                <a:solidFill>
                  <a:srgbClr val="7030A0"/>
                </a:solidFill>
              </a:rPr>
              <a:t>mấy</a:t>
            </a:r>
            <a:r>
              <a:rPr lang="en-US" sz="2000" i="1" dirty="0">
                <a:solidFill>
                  <a:srgbClr val="7030A0"/>
                </a:solidFill>
              </a:rPr>
              <a:t> </a:t>
            </a:r>
            <a:r>
              <a:rPr lang="en-US" sz="2000" i="1" dirty="0" err="1">
                <a:solidFill>
                  <a:srgbClr val="7030A0"/>
                </a:solidFill>
              </a:rPr>
              <a:t>năm</a:t>
            </a:r>
            <a:r>
              <a:rPr lang="en-US" sz="2000" i="1" dirty="0">
                <a:solidFill>
                  <a:srgbClr val="7030A0"/>
                </a:solidFill>
              </a:rPr>
              <a:t>, </a:t>
            </a:r>
            <a:r>
              <a:rPr lang="en-US" sz="2000" i="1" dirty="0" err="1">
                <a:solidFill>
                  <a:srgbClr val="7030A0"/>
                </a:solidFill>
              </a:rPr>
              <a:t>mẹ</a:t>
            </a:r>
            <a:r>
              <a:rPr lang="en-US" sz="2000" i="1" dirty="0">
                <a:solidFill>
                  <a:srgbClr val="7030A0"/>
                </a:solidFill>
              </a:rPr>
              <a:t> </a:t>
            </a:r>
            <a:r>
              <a:rPr lang="en-US" sz="2000" i="1" dirty="0" err="1">
                <a:solidFill>
                  <a:srgbClr val="7030A0"/>
                </a:solidFill>
              </a:rPr>
              <a:t>đã</a:t>
            </a:r>
            <a:r>
              <a:rPr lang="en-US" sz="2000" i="1" dirty="0">
                <a:solidFill>
                  <a:srgbClr val="7030A0"/>
                </a:solidFill>
              </a:rPr>
              <a:t> </a:t>
            </a:r>
            <a:r>
              <a:rPr lang="en-US" sz="2000" i="1" dirty="0" err="1">
                <a:solidFill>
                  <a:srgbClr val="7030A0"/>
                </a:solidFill>
              </a:rPr>
              <a:t>phải</a:t>
            </a:r>
            <a:r>
              <a:rPr lang="en-US" sz="2000" i="1" dirty="0">
                <a:solidFill>
                  <a:srgbClr val="7030A0"/>
                </a:solidFill>
              </a:rPr>
              <a:t> </a:t>
            </a:r>
            <a:r>
              <a:rPr lang="en-US" sz="2000" i="1" dirty="0" err="1">
                <a:solidFill>
                  <a:srgbClr val="7030A0"/>
                </a:solidFill>
              </a:rPr>
              <a:t>thức</a:t>
            </a:r>
            <a:r>
              <a:rPr lang="en-US" sz="2000" i="1" dirty="0">
                <a:solidFill>
                  <a:srgbClr val="7030A0"/>
                </a:solidFill>
              </a:rPr>
              <a:t> </a:t>
            </a:r>
            <a:r>
              <a:rPr lang="en-US" sz="2000" i="1" dirty="0" err="1">
                <a:solidFill>
                  <a:srgbClr val="7030A0"/>
                </a:solidFill>
              </a:rPr>
              <a:t>suốt</a:t>
            </a:r>
            <a:r>
              <a:rPr lang="en-US" sz="2000" i="1" dirty="0">
                <a:solidFill>
                  <a:srgbClr val="7030A0"/>
                </a:solidFill>
              </a:rPr>
              <a:t> </a:t>
            </a:r>
            <a:r>
              <a:rPr lang="en-US" sz="2000" i="1" dirty="0" err="1">
                <a:solidFill>
                  <a:srgbClr val="7030A0"/>
                </a:solidFill>
              </a:rPr>
              <a:t>đêm</a:t>
            </a:r>
            <a:r>
              <a:rPr lang="en-US" sz="2000" i="1" dirty="0">
                <a:solidFill>
                  <a:srgbClr val="7030A0"/>
                </a:solidFill>
              </a:rPr>
              <a:t>, </a:t>
            </a:r>
            <a:r>
              <a:rPr lang="en-US" sz="2000" i="1" dirty="0" err="1">
                <a:solidFill>
                  <a:srgbClr val="7030A0"/>
                </a:solidFill>
              </a:rPr>
              <a:t>cúi</a:t>
            </a:r>
            <a:r>
              <a:rPr lang="en-US" sz="2000" i="1" dirty="0">
                <a:solidFill>
                  <a:srgbClr val="7030A0"/>
                </a:solidFill>
              </a:rPr>
              <a:t> </a:t>
            </a:r>
            <a:r>
              <a:rPr lang="en-US" sz="2000" i="1" dirty="0" err="1">
                <a:solidFill>
                  <a:srgbClr val="7030A0"/>
                </a:solidFill>
              </a:rPr>
              <a:t>mình</a:t>
            </a:r>
            <a:r>
              <a:rPr lang="en-US" sz="2000" i="1" dirty="0">
                <a:solidFill>
                  <a:srgbClr val="7030A0"/>
                </a:solidFill>
              </a:rPr>
              <a:t> </a:t>
            </a:r>
            <a:r>
              <a:rPr lang="en-US" sz="2000" i="1" dirty="0" err="1">
                <a:solidFill>
                  <a:srgbClr val="7030A0"/>
                </a:solidFill>
              </a:rPr>
              <a:t>trên</a:t>
            </a:r>
            <a:r>
              <a:rPr lang="en-US" sz="2000" i="1" dirty="0">
                <a:solidFill>
                  <a:srgbClr val="7030A0"/>
                </a:solidFill>
              </a:rPr>
              <a:t> </a:t>
            </a:r>
            <a:r>
              <a:rPr lang="en-US" sz="2000" i="1" dirty="0" err="1">
                <a:solidFill>
                  <a:srgbClr val="7030A0"/>
                </a:solidFill>
              </a:rPr>
              <a:t>chiếc</a:t>
            </a:r>
            <a:r>
              <a:rPr lang="en-US" sz="2000" i="1" dirty="0">
                <a:solidFill>
                  <a:srgbClr val="7030A0"/>
                </a:solidFill>
              </a:rPr>
              <a:t> </a:t>
            </a:r>
            <a:r>
              <a:rPr lang="en-US" sz="2000" i="1" dirty="0" err="1">
                <a:solidFill>
                  <a:srgbClr val="7030A0"/>
                </a:solidFill>
              </a:rPr>
              <a:t>nôi</a:t>
            </a:r>
            <a:r>
              <a:rPr lang="en-US" sz="2000" i="1" dirty="0">
                <a:solidFill>
                  <a:srgbClr val="7030A0"/>
                </a:solidFill>
              </a:rPr>
              <a:t> </a:t>
            </a:r>
            <a:r>
              <a:rPr lang="en-US" sz="2000" i="1" dirty="0" err="1">
                <a:solidFill>
                  <a:srgbClr val="7030A0"/>
                </a:solidFill>
              </a:rPr>
              <a:t>trông</a:t>
            </a:r>
            <a:r>
              <a:rPr lang="en-US" sz="2000" i="1" dirty="0">
                <a:solidFill>
                  <a:srgbClr val="7030A0"/>
                </a:solidFill>
              </a:rPr>
              <a:t> </a:t>
            </a:r>
            <a:r>
              <a:rPr lang="en-US" sz="2000" i="1" dirty="0" err="1">
                <a:solidFill>
                  <a:srgbClr val="7030A0"/>
                </a:solidFill>
              </a:rPr>
              <a:t>chừng</a:t>
            </a:r>
            <a:r>
              <a:rPr lang="en-US" sz="2000" i="1" dirty="0">
                <a:solidFill>
                  <a:srgbClr val="7030A0"/>
                </a:solidFill>
              </a:rPr>
              <a:t> </a:t>
            </a:r>
            <a:r>
              <a:rPr lang="en-US" sz="2000" i="1" dirty="0" err="1">
                <a:solidFill>
                  <a:srgbClr val="7030A0"/>
                </a:solidFill>
              </a:rPr>
              <a:t>hơi</a:t>
            </a:r>
            <a:r>
              <a:rPr lang="en-US" sz="2000" i="1" dirty="0">
                <a:solidFill>
                  <a:srgbClr val="7030A0"/>
                </a:solidFill>
              </a:rPr>
              <a:t> </a:t>
            </a:r>
            <a:r>
              <a:rPr lang="en-US" sz="2000" i="1" dirty="0" err="1">
                <a:solidFill>
                  <a:srgbClr val="7030A0"/>
                </a:solidFill>
              </a:rPr>
              <a:t>thở</a:t>
            </a:r>
            <a:r>
              <a:rPr lang="en-US" sz="2000" i="1" dirty="0">
                <a:solidFill>
                  <a:srgbClr val="7030A0"/>
                </a:solidFill>
              </a:rPr>
              <a:t> </a:t>
            </a:r>
            <a:r>
              <a:rPr lang="en-US" sz="2000" i="1" dirty="0" err="1">
                <a:solidFill>
                  <a:srgbClr val="7030A0"/>
                </a:solidFill>
              </a:rPr>
              <a:t>hổn</a:t>
            </a:r>
            <a:r>
              <a:rPr lang="en-US" sz="2000" i="1" dirty="0">
                <a:solidFill>
                  <a:srgbClr val="7030A0"/>
                </a:solidFill>
              </a:rPr>
              <a:t> </a:t>
            </a:r>
            <a:r>
              <a:rPr lang="en-US" sz="2000" i="1" dirty="0" err="1">
                <a:solidFill>
                  <a:srgbClr val="7030A0"/>
                </a:solidFill>
              </a:rPr>
              <a:t>hển</a:t>
            </a:r>
            <a:r>
              <a:rPr lang="en-US" sz="2000" i="1" dirty="0">
                <a:solidFill>
                  <a:srgbClr val="7030A0"/>
                </a:solidFill>
              </a:rPr>
              <a:t> </a:t>
            </a:r>
            <a:r>
              <a:rPr lang="en-US" sz="2000" i="1" dirty="0" err="1">
                <a:solidFill>
                  <a:srgbClr val="7030A0"/>
                </a:solidFill>
              </a:rPr>
              <a:t>của</a:t>
            </a:r>
            <a:r>
              <a:rPr lang="en-US" sz="2000" i="1" dirty="0">
                <a:solidFill>
                  <a:srgbClr val="7030A0"/>
                </a:solidFill>
              </a:rPr>
              <a:t> con, </a:t>
            </a:r>
            <a:r>
              <a:rPr lang="en-US" sz="2000" i="1" dirty="0" err="1">
                <a:solidFill>
                  <a:srgbClr val="7030A0"/>
                </a:solidFill>
              </a:rPr>
              <a:t>quằn</a:t>
            </a:r>
            <a:r>
              <a:rPr lang="en-US" sz="2000" i="1" dirty="0">
                <a:solidFill>
                  <a:srgbClr val="7030A0"/>
                </a:solidFill>
              </a:rPr>
              <a:t> </a:t>
            </a:r>
            <a:r>
              <a:rPr lang="en-US" sz="2000" i="1" dirty="0" err="1">
                <a:solidFill>
                  <a:srgbClr val="7030A0"/>
                </a:solidFill>
              </a:rPr>
              <a:t>quại</a:t>
            </a:r>
            <a:r>
              <a:rPr lang="en-US" sz="2000" i="1" dirty="0">
                <a:solidFill>
                  <a:srgbClr val="7030A0"/>
                </a:solidFill>
              </a:rPr>
              <a:t> </a:t>
            </a:r>
            <a:r>
              <a:rPr lang="en-US" sz="2000" i="1" dirty="0" err="1">
                <a:solidFill>
                  <a:srgbClr val="7030A0"/>
                </a:solidFill>
              </a:rPr>
              <a:t>vì</a:t>
            </a:r>
            <a:r>
              <a:rPr lang="en-US" sz="2000" i="1" dirty="0">
                <a:solidFill>
                  <a:srgbClr val="7030A0"/>
                </a:solidFill>
              </a:rPr>
              <a:t> </a:t>
            </a:r>
            <a:r>
              <a:rPr lang="en-US" sz="2000" i="1" dirty="0" err="1">
                <a:solidFill>
                  <a:srgbClr val="7030A0"/>
                </a:solidFill>
              </a:rPr>
              <a:t>nỗi</a:t>
            </a:r>
            <a:r>
              <a:rPr lang="en-US" sz="2000" i="1" dirty="0">
                <a:solidFill>
                  <a:srgbClr val="7030A0"/>
                </a:solidFill>
              </a:rPr>
              <a:t> lo </a:t>
            </a:r>
            <a:r>
              <a:rPr lang="en-US" sz="2000" i="1" dirty="0" err="1">
                <a:solidFill>
                  <a:srgbClr val="7030A0"/>
                </a:solidFill>
              </a:rPr>
              <a:t>sợ</a:t>
            </a:r>
            <a:r>
              <a:rPr lang="en-US" sz="2000" i="1" dirty="0">
                <a:solidFill>
                  <a:srgbClr val="7030A0"/>
                </a:solidFill>
              </a:rPr>
              <a:t>, </a:t>
            </a:r>
            <a:r>
              <a:rPr lang="en-US" sz="2000" i="1" dirty="0" err="1">
                <a:solidFill>
                  <a:srgbClr val="7030A0"/>
                </a:solidFill>
              </a:rPr>
              <a:t>khóc</a:t>
            </a:r>
            <a:r>
              <a:rPr lang="en-US" sz="2000" i="1" dirty="0">
                <a:solidFill>
                  <a:srgbClr val="7030A0"/>
                </a:solidFill>
              </a:rPr>
              <a:t> </a:t>
            </a:r>
            <a:r>
              <a:rPr lang="en-US" sz="2000" i="1" dirty="0" err="1">
                <a:solidFill>
                  <a:srgbClr val="7030A0"/>
                </a:solidFill>
              </a:rPr>
              <a:t>nức</a:t>
            </a:r>
            <a:r>
              <a:rPr lang="en-US" sz="2000" i="1" dirty="0">
                <a:solidFill>
                  <a:srgbClr val="7030A0"/>
                </a:solidFill>
              </a:rPr>
              <a:t> </a:t>
            </a:r>
            <a:r>
              <a:rPr lang="en-US" sz="2000" i="1" dirty="0" err="1">
                <a:solidFill>
                  <a:srgbClr val="7030A0"/>
                </a:solidFill>
              </a:rPr>
              <a:t>nở</a:t>
            </a:r>
            <a:r>
              <a:rPr lang="en-US" sz="2000" i="1" dirty="0">
                <a:solidFill>
                  <a:srgbClr val="7030A0"/>
                </a:solidFill>
              </a:rPr>
              <a:t> </a:t>
            </a:r>
            <a:r>
              <a:rPr lang="en-US" sz="2000" i="1" dirty="0" err="1">
                <a:solidFill>
                  <a:srgbClr val="7030A0"/>
                </a:solidFill>
              </a:rPr>
              <a:t>khi</a:t>
            </a:r>
            <a:r>
              <a:rPr lang="en-US" sz="2000" i="1" dirty="0">
                <a:solidFill>
                  <a:srgbClr val="7030A0"/>
                </a:solidFill>
              </a:rPr>
              <a:t> </a:t>
            </a:r>
            <a:r>
              <a:rPr lang="en-US" sz="2000" i="1" dirty="0" err="1">
                <a:solidFill>
                  <a:srgbClr val="7030A0"/>
                </a:solidFill>
              </a:rPr>
              <a:t>nghĩ</a:t>
            </a:r>
            <a:r>
              <a:rPr lang="en-US" sz="2000" i="1" dirty="0">
                <a:solidFill>
                  <a:srgbClr val="7030A0"/>
                </a:solidFill>
              </a:rPr>
              <a:t> </a:t>
            </a:r>
            <a:r>
              <a:rPr lang="en-US" sz="2000" i="1" dirty="0" err="1">
                <a:solidFill>
                  <a:srgbClr val="7030A0"/>
                </a:solidFill>
              </a:rPr>
              <a:t>rằng</a:t>
            </a:r>
            <a:r>
              <a:rPr lang="en-US" sz="2000" i="1" dirty="0">
                <a:solidFill>
                  <a:srgbClr val="7030A0"/>
                </a:solidFill>
              </a:rPr>
              <a:t> </a:t>
            </a:r>
            <a:r>
              <a:rPr lang="en-US" sz="2000" i="1" dirty="0" err="1">
                <a:solidFill>
                  <a:srgbClr val="7030A0"/>
                </a:solidFill>
              </a:rPr>
              <a:t>có</a:t>
            </a:r>
            <a:r>
              <a:rPr lang="en-US" sz="2000" i="1" dirty="0">
                <a:solidFill>
                  <a:srgbClr val="7030A0"/>
                </a:solidFill>
              </a:rPr>
              <a:t> </a:t>
            </a:r>
            <a:r>
              <a:rPr lang="en-US" sz="2000" i="1" dirty="0" err="1">
                <a:solidFill>
                  <a:srgbClr val="7030A0"/>
                </a:solidFill>
              </a:rPr>
              <a:t>thể</a:t>
            </a:r>
            <a:r>
              <a:rPr lang="en-US" sz="2000" i="1" dirty="0">
                <a:solidFill>
                  <a:srgbClr val="7030A0"/>
                </a:solidFill>
              </a:rPr>
              <a:t> </a:t>
            </a:r>
            <a:r>
              <a:rPr lang="en-US" sz="2000" i="1" dirty="0" err="1">
                <a:solidFill>
                  <a:srgbClr val="7030A0"/>
                </a:solidFill>
              </a:rPr>
              <a:t>mất</a:t>
            </a:r>
            <a:r>
              <a:rPr lang="en-US" sz="2000" i="1" dirty="0">
                <a:solidFill>
                  <a:srgbClr val="7030A0"/>
                </a:solidFill>
              </a:rPr>
              <a:t> con!... </a:t>
            </a:r>
            <a:r>
              <a:rPr lang="en-US" sz="2000" i="1" dirty="0" err="1">
                <a:solidFill>
                  <a:srgbClr val="7030A0"/>
                </a:solidFill>
              </a:rPr>
              <a:t>Nhớ</a:t>
            </a:r>
            <a:r>
              <a:rPr lang="en-US" sz="2000" i="1" dirty="0">
                <a:solidFill>
                  <a:srgbClr val="7030A0"/>
                </a:solidFill>
              </a:rPr>
              <a:t> </a:t>
            </a:r>
            <a:r>
              <a:rPr lang="en-US" sz="2000" i="1" dirty="0" err="1">
                <a:solidFill>
                  <a:srgbClr val="7030A0"/>
                </a:solidFill>
              </a:rPr>
              <a:t>lại</a:t>
            </a:r>
            <a:r>
              <a:rPr lang="en-US" sz="2000" i="1" dirty="0">
                <a:solidFill>
                  <a:srgbClr val="7030A0"/>
                </a:solidFill>
              </a:rPr>
              <a:t> </a:t>
            </a:r>
            <a:r>
              <a:rPr lang="en-US" sz="2000" i="1" dirty="0" err="1">
                <a:solidFill>
                  <a:srgbClr val="7030A0"/>
                </a:solidFill>
              </a:rPr>
              <a:t>điều</a:t>
            </a:r>
            <a:r>
              <a:rPr lang="en-US" sz="2000" i="1" dirty="0">
                <a:solidFill>
                  <a:srgbClr val="7030A0"/>
                </a:solidFill>
              </a:rPr>
              <a:t> </a:t>
            </a:r>
            <a:r>
              <a:rPr lang="en-US" sz="2000" i="1" dirty="0" err="1">
                <a:solidFill>
                  <a:srgbClr val="7030A0"/>
                </a:solidFill>
              </a:rPr>
              <a:t>ấy</a:t>
            </a:r>
            <a:r>
              <a:rPr lang="en-US" sz="2000" i="1" dirty="0">
                <a:solidFill>
                  <a:srgbClr val="7030A0"/>
                </a:solidFill>
              </a:rPr>
              <a:t>, </a:t>
            </a:r>
            <a:r>
              <a:rPr lang="en-US" sz="2000" i="1" dirty="0" err="1">
                <a:solidFill>
                  <a:srgbClr val="7030A0"/>
                </a:solidFill>
              </a:rPr>
              <a:t>bố</a:t>
            </a:r>
            <a:r>
              <a:rPr lang="en-US" sz="2000" i="1" dirty="0">
                <a:solidFill>
                  <a:srgbClr val="7030A0"/>
                </a:solidFill>
              </a:rPr>
              <a:t> </a:t>
            </a:r>
            <a:r>
              <a:rPr lang="en-US" sz="2000" i="1" dirty="0" err="1">
                <a:solidFill>
                  <a:srgbClr val="7030A0"/>
                </a:solidFill>
              </a:rPr>
              <a:t>không</a:t>
            </a:r>
            <a:r>
              <a:rPr lang="en-US" sz="2000" i="1" dirty="0">
                <a:solidFill>
                  <a:srgbClr val="7030A0"/>
                </a:solidFill>
              </a:rPr>
              <a:t> </a:t>
            </a:r>
            <a:r>
              <a:rPr lang="en-US" sz="2000" i="1" dirty="0" err="1">
                <a:solidFill>
                  <a:srgbClr val="7030A0"/>
                </a:solidFill>
              </a:rPr>
              <a:t>thể</a:t>
            </a:r>
            <a:r>
              <a:rPr lang="en-US" sz="2000" i="1" dirty="0">
                <a:solidFill>
                  <a:srgbClr val="7030A0"/>
                </a:solidFill>
              </a:rPr>
              <a:t> </a:t>
            </a:r>
            <a:r>
              <a:rPr lang="en-US" sz="2000" i="1" dirty="0" err="1">
                <a:solidFill>
                  <a:srgbClr val="7030A0"/>
                </a:solidFill>
              </a:rPr>
              <a:t>nén</a:t>
            </a:r>
            <a:r>
              <a:rPr lang="en-US" sz="2000" i="1" dirty="0">
                <a:solidFill>
                  <a:srgbClr val="7030A0"/>
                </a:solidFill>
              </a:rPr>
              <a:t> </a:t>
            </a:r>
            <a:r>
              <a:rPr lang="en-US" sz="2000" i="1" dirty="0" err="1">
                <a:solidFill>
                  <a:srgbClr val="7030A0"/>
                </a:solidFill>
              </a:rPr>
              <a:t>được</a:t>
            </a:r>
            <a:r>
              <a:rPr lang="en-US" sz="2000" i="1" dirty="0">
                <a:solidFill>
                  <a:srgbClr val="7030A0"/>
                </a:solidFill>
              </a:rPr>
              <a:t> </a:t>
            </a:r>
            <a:r>
              <a:rPr lang="en-US" sz="2000" i="1" dirty="0" err="1">
                <a:solidFill>
                  <a:srgbClr val="7030A0"/>
                </a:solidFill>
              </a:rPr>
              <a:t>cơn</a:t>
            </a:r>
            <a:r>
              <a:rPr lang="en-US" sz="2000" i="1" dirty="0">
                <a:solidFill>
                  <a:srgbClr val="7030A0"/>
                </a:solidFill>
              </a:rPr>
              <a:t> </a:t>
            </a:r>
            <a:r>
              <a:rPr lang="en-US" sz="2000" i="1" dirty="0" err="1">
                <a:solidFill>
                  <a:srgbClr val="7030A0"/>
                </a:solidFill>
              </a:rPr>
              <a:t>tức</a:t>
            </a:r>
            <a:r>
              <a:rPr lang="en-US" sz="2000" i="1" dirty="0">
                <a:solidFill>
                  <a:srgbClr val="7030A0"/>
                </a:solidFill>
              </a:rPr>
              <a:t> </a:t>
            </a:r>
            <a:r>
              <a:rPr lang="en-US" sz="2000" i="1" dirty="0" err="1">
                <a:solidFill>
                  <a:srgbClr val="7030A0"/>
                </a:solidFill>
              </a:rPr>
              <a:t>giận</a:t>
            </a:r>
            <a:r>
              <a:rPr lang="en-US" sz="2000" i="1" dirty="0">
                <a:solidFill>
                  <a:srgbClr val="7030A0"/>
                </a:solidFill>
              </a:rPr>
              <a:t> </a:t>
            </a:r>
            <a:r>
              <a:rPr lang="en-US" sz="2000" i="1" dirty="0" err="1">
                <a:solidFill>
                  <a:srgbClr val="7030A0"/>
                </a:solidFill>
              </a:rPr>
              <a:t>đối</a:t>
            </a:r>
            <a:r>
              <a:rPr lang="en-US" sz="2000" i="1" dirty="0">
                <a:solidFill>
                  <a:srgbClr val="7030A0"/>
                </a:solidFill>
              </a:rPr>
              <a:t> </a:t>
            </a:r>
            <a:r>
              <a:rPr lang="en-US" sz="2000" i="1" dirty="0" err="1">
                <a:solidFill>
                  <a:srgbClr val="7030A0"/>
                </a:solidFill>
              </a:rPr>
              <a:t>với</a:t>
            </a:r>
            <a:r>
              <a:rPr lang="en-US" sz="2000" i="1" dirty="0">
                <a:solidFill>
                  <a:srgbClr val="7030A0"/>
                </a:solidFill>
              </a:rPr>
              <a:t> con [...] </a:t>
            </a:r>
            <a:r>
              <a:rPr lang="en-US" sz="2000" i="1" dirty="0" err="1">
                <a:solidFill>
                  <a:srgbClr val="7030A0"/>
                </a:solidFill>
              </a:rPr>
              <a:t>Người</a:t>
            </a:r>
            <a:r>
              <a:rPr lang="en-US" sz="2000" i="1" dirty="0">
                <a:solidFill>
                  <a:srgbClr val="7030A0"/>
                </a:solidFill>
              </a:rPr>
              <a:t> </a:t>
            </a:r>
            <a:r>
              <a:rPr lang="en-US" sz="2000" i="1" dirty="0" err="1">
                <a:solidFill>
                  <a:srgbClr val="7030A0"/>
                </a:solidFill>
              </a:rPr>
              <a:t>mẹ</a:t>
            </a:r>
            <a:r>
              <a:rPr lang="en-US" sz="2000" i="1" dirty="0">
                <a:solidFill>
                  <a:srgbClr val="7030A0"/>
                </a:solidFill>
              </a:rPr>
              <a:t> </a:t>
            </a:r>
            <a:r>
              <a:rPr lang="en-US" sz="2000" i="1" dirty="0" err="1">
                <a:solidFill>
                  <a:srgbClr val="7030A0"/>
                </a:solidFill>
              </a:rPr>
              <a:t>sẵn</a:t>
            </a:r>
            <a:r>
              <a:rPr lang="en-US" sz="2000" i="1" dirty="0">
                <a:solidFill>
                  <a:srgbClr val="7030A0"/>
                </a:solidFill>
              </a:rPr>
              <a:t> </a:t>
            </a:r>
            <a:r>
              <a:rPr lang="en-US" sz="2000" i="1" dirty="0" err="1">
                <a:solidFill>
                  <a:srgbClr val="7030A0"/>
                </a:solidFill>
              </a:rPr>
              <a:t>sàng</a:t>
            </a:r>
            <a:r>
              <a:rPr lang="en-US" sz="2000" i="1" dirty="0">
                <a:solidFill>
                  <a:srgbClr val="7030A0"/>
                </a:solidFill>
              </a:rPr>
              <a:t> </a:t>
            </a:r>
            <a:r>
              <a:rPr lang="en-US" sz="2000" i="1" dirty="0" err="1">
                <a:solidFill>
                  <a:srgbClr val="7030A0"/>
                </a:solidFill>
              </a:rPr>
              <a:t>bỏ</a:t>
            </a:r>
            <a:r>
              <a:rPr lang="en-US" sz="2000" i="1" dirty="0">
                <a:solidFill>
                  <a:srgbClr val="7030A0"/>
                </a:solidFill>
              </a:rPr>
              <a:t> </a:t>
            </a:r>
            <a:r>
              <a:rPr lang="en-US" sz="2000" i="1" dirty="0" err="1">
                <a:solidFill>
                  <a:srgbClr val="7030A0"/>
                </a:solidFill>
              </a:rPr>
              <a:t>hết</a:t>
            </a:r>
            <a:r>
              <a:rPr lang="en-US" sz="2000" i="1" dirty="0">
                <a:solidFill>
                  <a:srgbClr val="7030A0"/>
                </a:solidFill>
              </a:rPr>
              <a:t> </a:t>
            </a:r>
            <a:r>
              <a:rPr lang="en-US" sz="2000" i="1" dirty="0" err="1">
                <a:solidFill>
                  <a:srgbClr val="7030A0"/>
                </a:solidFill>
              </a:rPr>
              <a:t>một</a:t>
            </a:r>
            <a:r>
              <a:rPr lang="en-US" sz="2000" i="1" dirty="0">
                <a:solidFill>
                  <a:srgbClr val="7030A0"/>
                </a:solidFill>
              </a:rPr>
              <a:t> </a:t>
            </a:r>
            <a:r>
              <a:rPr lang="en-US" sz="2000" i="1" dirty="0" err="1">
                <a:solidFill>
                  <a:srgbClr val="7030A0"/>
                </a:solidFill>
              </a:rPr>
              <a:t>năm</a:t>
            </a:r>
            <a:r>
              <a:rPr lang="en-US" sz="2000" i="1" dirty="0">
                <a:solidFill>
                  <a:srgbClr val="7030A0"/>
                </a:solidFill>
              </a:rPr>
              <a:t> </a:t>
            </a:r>
            <a:r>
              <a:rPr lang="en-US" sz="2000" i="1" dirty="0" err="1">
                <a:solidFill>
                  <a:srgbClr val="7030A0"/>
                </a:solidFill>
              </a:rPr>
              <a:t>hạnh</a:t>
            </a:r>
            <a:r>
              <a:rPr lang="en-US" sz="2000" i="1" dirty="0">
                <a:solidFill>
                  <a:srgbClr val="7030A0"/>
                </a:solidFill>
              </a:rPr>
              <a:t> </a:t>
            </a:r>
            <a:r>
              <a:rPr lang="en-US" sz="2000" i="1" dirty="0" err="1">
                <a:solidFill>
                  <a:srgbClr val="7030A0"/>
                </a:solidFill>
              </a:rPr>
              <a:t>phúc</a:t>
            </a:r>
            <a:r>
              <a:rPr lang="en-US" sz="2000" i="1" dirty="0">
                <a:solidFill>
                  <a:srgbClr val="7030A0"/>
                </a:solidFill>
              </a:rPr>
              <a:t> </a:t>
            </a:r>
            <a:r>
              <a:rPr lang="en-US" sz="2000" i="1" dirty="0" err="1">
                <a:solidFill>
                  <a:srgbClr val="7030A0"/>
                </a:solidFill>
              </a:rPr>
              <a:t>để</a:t>
            </a:r>
            <a:r>
              <a:rPr lang="en-US" sz="2000" i="1" dirty="0">
                <a:solidFill>
                  <a:srgbClr val="7030A0"/>
                </a:solidFill>
              </a:rPr>
              <a:t> </a:t>
            </a:r>
            <a:r>
              <a:rPr lang="en-US" sz="2000" i="1" dirty="0" err="1">
                <a:solidFill>
                  <a:srgbClr val="7030A0"/>
                </a:solidFill>
              </a:rPr>
              <a:t>tránh</a:t>
            </a:r>
            <a:r>
              <a:rPr lang="en-US" sz="2000" i="1" dirty="0">
                <a:solidFill>
                  <a:srgbClr val="7030A0"/>
                </a:solidFill>
              </a:rPr>
              <a:t> </a:t>
            </a:r>
            <a:r>
              <a:rPr lang="en-US" sz="2000" i="1" dirty="0" err="1">
                <a:solidFill>
                  <a:srgbClr val="7030A0"/>
                </a:solidFill>
              </a:rPr>
              <a:t>cho</a:t>
            </a:r>
            <a:r>
              <a:rPr lang="en-US" sz="2000" i="1" dirty="0">
                <a:solidFill>
                  <a:srgbClr val="7030A0"/>
                </a:solidFill>
              </a:rPr>
              <a:t> con </a:t>
            </a:r>
            <a:r>
              <a:rPr lang="en-US" sz="2000" i="1" dirty="0" err="1">
                <a:solidFill>
                  <a:srgbClr val="7030A0"/>
                </a:solidFill>
              </a:rPr>
              <a:t>một</a:t>
            </a:r>
            <a:r>
              <a:rPr lang="en-US" sz="2000" i="1" dirty="0">
                <a:solidFill>
                  <a:srgbClr val="7030A0"/>
                </a:solidFill>
              </a:rPr>
              <a:t> </a:t>
            </a:r>
            <a:r>
              <a:rPr lang="en-US" sz="2000" i="1" dirty="0" err="1">
                <a:solidFill>
                  <a:srgbClr val="7030A0"/>
                </a:solidFill>
              </a:rPr>
              <a:t>giờ</a:t>
            </a:r>
            <a:r>
              <a:rPr lang="en-US" sz="2000" i="1" dirty="0">
                <a:solidFill>
                  <a:srgbClr val="7030A0"/>
                </a:solidFill>
              </a:rPr>
              <a:t> </a:t>
            </a:r>
            <a:r>
              <a:rPr lang="en-US" sz="2000" i="1" dirty="0" err="1">
                <a:solidFill>
                  <a:srgbClr val="7030A0"/>
                </a:solidFill>
              </a:rPr>
              <a:t>đau</a:t>
            </a:r>
            <a:r>
              <a:rPr lang="en-US" sz="2000" i="1" dirty="0">
                <a:solidFill>
                  <a:srgbClr val="7030A0"/>
                </a:solidFill>
              </a:rPr>
              <a:t> </a:t>
            </a:r>
            <a:r>
              <a:rPr lang="en-US" sz="2000" i="1" dirty="0" err="1">
                <a:solidFill>
                  <a:srgbClr val="7030A0"/>
                </a:solidFill>
              </a:rPr>
              <a:t>đớn</a:t>
            </a:r>
            <a:r>
              <a:rPr lang="en-US" sz="2000" i="1" dirty="0">
                <a:solidFill>
                  <a:srgbClr val="7030A0"/>
                </a:solidFill>
              </a:rPr>
              <a:t>, </a:t>
            </a:r>
            <a:r>
              <a:rPr lang="en-US" sz="2000" i="1" dirty="0" err="1">
                <a:solidFill>
                  <a:srgbClr val="7030A0"/>
                </a:solidFill>
              </a:rPr>
              <a:t>người</a:t>
            </a:r>
            <a:r>
              <a:rPr lang="en-US" sz="2000" i="1" dirty="0">
                <a:solidFill>
                  <a:srgbClr val="7030A0"/>
                </a:solidFill>
              </a:rPr>
              <a:t> </a:t>
            </a:r>
            <a:r>
              <a:rPr lang="en-US" sz="2000" i="1" dirty="0" err="1">
                <a:solidFill>
                  <a:srgbClr val="7030A0"/>
                </a:solidFill>
              </a:rPr>
              <a:t>mẹ</a:t>
            </a:r>
            <a:r>
              <a:rPr lang="en-US" sz="2000" i="1" dirty="0">
                <a:solidFill>
                  <a:srgbClr val="7030A0"/>
                </a:solidFill>
              </a:rPr>
              <a:t> </a:t>
            </a:r>
            <a:r>
              <a:rPr lang="en-US" sz="2000" i="1" dirty="0" err="1">
                <a:solidFill>
                  <a:srgbClr val="7030A0"/>
                </a:solidFill>
              </a:rPr>
              <a:t>có</a:t>
            </a:r>
            <a:r>
              <a:rPr lang="en-US" sz="2000" i="1" dirty="0">
                <a:solidFill>
                  <a:srgbClr val="7030A0"/>
                </a:solidFill>
              </a:rPr>
              <a:t> </a:t>
            </a:r>
            <a:r>
              <a:rPr lang="en-US" sz="2000" i="1" dirty="0" err="1">
                <a:solidFill>
                  <a:srgbClr val="7030A0"/>
                </a:solidFill>
              </a:rPr>
              <a:t>thể</a:t>
            </a:r>
            <a:r>
              <a:rPr lang="en-US" sz="2000" i="1" dirty="0">
                <a:solidFill>
                  <a:srgbClr val="7030A0"/>
                </a:solidFill>
              </a:rPr>
              <a:t> </a:t>
            </a:r>
            <a:r>
              <a:rPr lang="en-US" sz="2000" i="1" dirty="0" err="1">
                <a:solidFill>
                  <a:srgbClr val="7030A0"/>
                </a:solidFill>
              </a:rPr>
              <a:t>đi</a:t>
            </a:r>
            <a:r>
              <a:rPr lang="en-US" sz="2000" i="1" dirty="0">
                <a:solidFill>
                  <a:srgbClr val="7030A0"/>
                </a:solidFill>
              </a:rPr>
              <a:t> </a:t>
            </a:r>
            <a:r>
              <a:rPr lang="en-US" sz="2000" i="1" dirty="0" err="1">
                <a:solidFill>
                  <a:srgbClr val="7030A0"/>
                </a:solidFill>
              </a:rPr>
              <a:t>ăn</a:t>
            </a:r>
            <a:r>
              <a:rPr lang="en-US" sz="2000" i="1" dirty="0">
                <a:solidFill>
                  <a:srgbClr val="7030A0"/>
                </a:solidFill>
              </a:rPr>
              <a:t> </a:t>
            </a:r>
            <a:r>
              <a:rPr lang="en-US" sz="2000" i="1" dirty="0" err="1">
                <a:solidFill>
                  <a:srgbClr val="7030A0"/>
                </a:solidFill>
              </a:rPr>
              <a:t>xin</a:t>
            </a:r>
            <a:r>
              <a:rPr lang="en-US" sz="2000" i="1" dirty="0">
                <a:solidFill>
                  <a:srgbClr val="7030A0"/>
                </a:solidFill>
              </a:rPr>
              <a:t> </a:t>
            </a:r>
            <a:r>
              <a:rPr lang="en-US" sz="2000" i="1" dirty="0" err="1">
                <a:solidFill>
                  <a:srgbClr val="7030A0"/>
                </a:solidFill>
              </a:rPr>
              <a:t>để</a:t>
            </a:r>
            <a:r>
              <a:rPr lang="en-US" sz="2000" i="1" dirty="0">
                <a:solidFill>
                  <a:srgbClr val="7030A0"/>
                </a:solidFill>
              </a:rPr>
              <a:t> </a:t>
            </a:r>
            <a:r>
              <a:rPr lang="en-US" sz="2000" i="1" dirty="0" err="1">
                <a:solidFill>
                  <a:srgbClr val="7030A0"/>
                </a:solidFill>
              </a:rPr>
              <a:t>nuôi</a:t>
            </a:r>
            <a:r>
              <a:rPr lang="en-US" sz="2000" i="1" dirty="0">
                <a:solidFill>
                  <a:srgbClr val="7030A0"/>
                </a:solidFill>
              </a:rPr>
              <a:t> con, </a:t>
            </a:r>
            <a:r>
              <a:rPr lang="en-US" sz="2000" i="1" dirty="0" err="1">
                <a:solidFill>
                  <a:srgbClr val="7030A0"/>
                </a:solidFill>
              </a:rPr>
              <a:t>có</a:t>
            </a:r>
            <a:r>
              <a:rPr lang="en-US" sz="2000" i="1" dirty="0">
                <a:solidFill>
                  <a:srgbClr val="7030A0"/>
                </a:solidFill>
              </a:rPr>
              <a:t> </a:t>
            </a:r>
            <a:r>
              <a:rPr lang="en-US" sz="2000" i="1" dirty="0" err="1">
                <a:solidFill>
                  <a:srgbClr val="7030A0"/>
                </a:solidFill>
              </a:rPr>
              <a:t>thể</a:t>
            </a:r>
            <a:r>
              <a:rPr lang="en-US" sz="2000" i="1" dirty="0">
                <a:solidFill>
                  <a:srgbClr val="7030A0"/>
                </a:solidFill>
              </a:rPr>
              <a:t> hi </a:t>
            </a:r>
            <a:r>
              <a:rPr lang="en-US" sz="2000" i="1" dirty="0" err="1">
                <a:solidFill>
                  <a:srgbClr val="7030A0"/>
                </a:solidFill>
              </a:rPr>
              <a:t>sinh</a:t>
            </a:r>
            <a:r>
              <a:rPr lang="en-US" sz="2000" i="1" dirty="0">
                <a:solidFill>
                  <a:srgbClr val="7030A0"/>
                </a:solidFill>
              </a:rPr>
              <a:t> </a:t>
            </a:r>
            <a:r>
              <a:rPr lang="en-US" sz="2000" i="1" dirty="0" err="1">
                <a:solidFill>
                  <a:srgbClr val="7030A0"/>
                </a:solidFill>
              </a:rPr>
              <a:t>tính</a:t>
            </a:r>
            <a:r>
              <a:rPr lang="en-US" sz="2000" i="1" dirty="0">
                <a:solidFill>
                  <a:srgbClr val="7030A0"/>
                </a:solidFill>
              </a:rPr>
              <a:t> </a:t>
            </a:r>
            <a:r>
              <a:rPr lang="en-US" sz="2000" i="1" dirty="0" err="1">
                <a:solidFill>
                  <a:srgbClr val="7030A0"/>
                </a:solidFill>
              </a:rPr>
              <a:t>mạng</a:t>
            </a:r>
            <a:r>
              <a:rPr lang="en-US" sz="2000" i="1" dirty="0">
                <a:solidFill>
                  <a:srgbClr val="7030A0"/>
                </a:solidFill>
              </a:rPr>
              <a:t> </a:t>
            </a:r>
            <a:r>
              <a:rPr lang="en-US" sz="2000" i="1" dirty="0" err="1">
                <a:solidFill>
                  <a:srgbClr val="7030A0"/>
                </a:solidFill>
              </a:rPr>
              <a:t>để</a:t>
            </a:r>
            <a:r>
              <a:rPr lang="en-US" sz="2000" i="1" dirty="0">
                <a:solidFill>
                  <a:srgbClr val="7030A0"/>
                </a:solidFill>
              </a:rPr>
              <a:t> </a:t>
            </a:r>
            <a:r>
              <a:rPr lang="en-US" sz="2000" i="1" dirty="0" err="1">
                <a:solidFill>
                  <a:srgbClr val="7030A0"/>
                </a:solidFill>
              </a:rPr>
              <a:t>cứu</a:t>
            </a:r>
            <a:r>
              <a:rPr lang="en-US" sz="2000" i="1" dirty="0">
                <a:solidFill>
                  <a:srgbClr val="7030A0"/>
                </a:solidFill>
              </a:rPr>
              <a:t> </a:t>
            </a:r>
            <a:r>
              <a:rPr lang="en-US" sz="2000" i="1" dirty="0" err="1">
                <a:solidFill>
                  <a:srgbClr val="7030A0"/>
                </a:solidFill>
              </a:rPr>
              <a:t>sống</a:t>
            </a:r>
            <a:r>
              <a:rPr lang="en-US" sz="2000" i="1" dirty="0">
                <a:solidFill>
                  <a:srgbClr val="7030A0"/>
                </a:solidFill>
              </a:rPr>
              <a:t> con!...</a:t>
            </a:r>
            <a:endParaRPr lang="en-US" sz="2000" dirty="0">
              <a:solidFill>
                <a:srgbClr val="7030A0"/>
              </a:solidFill>
            </a:endParaRPr>
          </a:p>
          <a:p>
            <a:pPr marL="0" indent="0" algn="r">
              <a:buNone/>
            </a:pPr>
            <a:r>
              <a:rPr lang="pt-BR" sz="2000" i="1" dirty="0" smtClean="0">
                <a:solidFill>
                  <a:srgbClr val="7030A0"/>
                </a:solidFill>
              </a:rPr>
              <a:t>(</a:t>
            </a:r>
            <a:r>
              <a:rPr lang="pt-BR" sz="2000" i="1" dirty="0">
                <a:solidFill>
                  <a:srgbClr val="7030A0"/>
                </a:solidFill>
              </a:rPr>
              <a:t>Ngữ văn 7- tập 1,  trang </a:t>
            </a:r>
            <a:r>
              <a:rPr lang="vi-VN" sz="2000" i="1" dirty="0">
                <a:solidFill>
                  <a:srgbClr val="7030A0"/>
                </a:solidFill>
              </a:rPr>
              <a:t>10</a:t>
            </a:r>
            <a:r>
              <a:rPr lang="pt-BR" sz="2000" i="1" dirty="0">
                <a:solidFill>
                  <a:srgbClr val="7030A0"/>
                </a:solidFill>
              </a:rPr>
              <a:t>)</a:t>
            </a:r>
            <a:endParaRPr lang="en-US" sz="2000" dirty="0">
              <a:solidFill>
                <a:srgbClr val="7030A0"/>
              </a:solidFill>
            </a:endParaRPr>
          </a:p>
          <a:p>
            <a:pPr marL="0" indent="0" algn="just">
              <a:buNone/>
            </a:pPr>
            <a:r>
              <a:rPr lang="pt-BR" sz="2000" b="1" i="1" dirty="0" smtClean="0">
                <a:solidFill>
                  <a:srgbClr val="7030A0"/>
                </a:solidFill>
              </a:rPr>
              <a:t>a.</a:t>
            </a:r>
            <a:r>
              <a:rPr lang="pt-BR" sz="2000" dirty="0" smtClean="0">
                <a:solidFill>
                  <a:srgbClr val="7030A0"/>
                </a:solidFill>
              </a:rPr>
              <a:t> </a:t>
            </a:r>
            <a:r>
              <a:rPr lang="vi-VN" sz="2000" dirty="0">
                <a:solidFill>
                  <a:srgbClr val="7030A0"/>
                </a:solidFill>
              </a:rPr>
              <a:t>Xác định </a:t>
            </a:r>
            <a:r>
              <a:rPr lang="vi-VN" sz="2000" dirty="0" smtClean="0">
                <a:solidFill>
                  <a:srgbClr val="7030A0"/>
                </a:solidFill>
              </a:rPr>
              <a:t>PTBĐ </a:t>
            </a:r>
            <a:r>
              <a:rPr lang="vi-VN" sz="2000" dirty="0">
                <a:solidFill>
                  <a:srgbClr val="7030A0"/>
                </a:solidFill>
              </a:rPr>
              <a:t>của văn bản em vừa tìm được</a:t>
            </a:r>
            <a:endParaRPr lang="en-US" sz="2000" dirty="0">
              <a:solidFill>
                <a:srgbClr val="7030A0"/>
              </a:solidFill>
            </a:endParaRPr>
          </a:p>
          <a:p>
            <a:pPr marL="0" indent="0" algn="just">
              <a:buNone/>
            </a:pPr>
            <a:r>
              <a:rPr lang="nb-NO" sz="2000" b="1" i="1" dirty="0">
                <a:solidFill>
                  <a:srgbClr val="7030A0"/>
                </a:solidFill>
              </a:rPr>
              <a:t>b.</a:t>
            </a:r>
            <a:r>
              <a:rPr lang="nb-NO" sz="2000" dirty="0">
                <a:solidFill>
                  <a:srgbClr val="7030A0"/>
                </a:solidFill>
              </a:rPr>
              <a:t> </a:t>
            </a:r>
            <a:r>
              <a:rPr lang="en-US" sz="2000" dirty="0" err="1">
                <a:solidFill>
                  <a:srgbClr val="7030A0"/>
                </a:solidFill>
              </a:rPr>
              <a:t>Tìm</a:t>
            </a:r>
            <a:r>
              <a:rPr lang="en-US" sz="2000" dirty="0">
                <a:solidFill>
                  <a:srgbClr val="7030A0"/>
                </a:solidFill>
              </a:rPr>
              <a:t> 2 </a:t>
            </a:r>
            <a:r>
              <a:rPr lang="en-US" sz="2000" dirty="0" err="1">
                <a:solidFill>
                  <a:srgbClr val="7030A0"/>
                </a:solidFill>
              </a:rPr>
              <a:t>từ</a:t>
            </a:r>
            <a:r>
              <a:rPr lang="en-US" sz="2000" dirty="0">
                <a:solidFill>
                  <a:srgbClr val="7030A0"/>
                </a:solidFill>
              </a:rPr>
              <a:t> </a:t>
            </a:r>
            <a:r>
              <a:rPr lang="en-US" sz="2000" dirty="0" err="1">
                <a:solidFill>
                  <a:srgbClr val="7030A0"/>
                </a:solidFill>
              </a:rPr>
              <a:t>láy</a:t>
            </a:r>
            <a:r>
              <a:rPr lang="en-US" sz="2000" dirty="0">
                <a:solidFill>
                  <a:srgbClr val="7030A0"/>
                </a:solidFill>
              </a:rPr>
              <a:t>, 2 </a:t>
            </a:r>
            <a:r>
              <a:rPr lang="en-US" sz="2000" dirty="0" err="1">
                <a:solidFill>
                  <a:srgbClr val="7030A0"/>
                </a:solidFill>
              </a:rPr>
              <a:t>từ</a:t>
            </a:r>
            <a:r>
              <a:rPr lang="en-US" sz="2000" dirty="0">
                <a:solidFill>
                  <a:srgbClr val="7030A0"/>
                </a:solidFill>
              </a:rPr>
              <a:t> </a:t>
            </a:r>
            <a:r>
              <a:rPr lang="en-US" sz="2000" dirty="0" err="1">
                <a:solidFill>
                  <a:srgbClr val="7030A0"/>
                </a:solidFill>
              </a:rPr>
              <a:t>ghép</a:t>
            </a:r>
            <a:r>
              <a:rPr lang="en-US" sz="2000" dirty="0">
                <a:solidFill>
                  <a:srgbClr val="7030A0"/>
                </a:solidFill>
              </a:rPr>
              <a:t> </a:t>
            </a:r>
            <a:r>
              <a:rPr lang="en-US" sz="2000" dirty="0" err="1">
                <a:solidFill>
                  <a:srgbClr val="7030A0"/>
                </a:solidFill>
              </a:rPr>
              <a:t>đẳng</a:t>
            </a:r>
            <a:r>
              <a:rPr lang="en-US" sz="2000" dirty="0">
                <a:solidFill>
                  <a:srgbClr val="7030A0"/>
                </a:solidFill>
              </a:rPr>
              <a:t> </a:t>
            </a:r>
            <a:r>
              <a:rPr lang="en-US" sz="2000" dirty="0" err="1">
                <a:solidFill>
                  <a:srgbClr val="7030A0"/>
                </a:solidFill>
              </a:rPr>
              <a:t>lập</a:t>
            </a:r>
            <a:r>
              <a:rPr lang="en-US" sz="2000" dirty="0">
                <a:solidFill>
                  <a:srgbClr val="7030A0"/>
                </a:solidFill>
              </a:rPr>
              <a:t> </a:t>
            </a:r>
            <a:r>
              <a:rPr lang="en-US" sz="2000" dirty="0" err="1">
                <a:solidFill>
                  <a:srgbClr val="7030A0"/>
                </a:solidFill>
              </a:rPr>
              <a:t>có</a:t>
            </a:r>
            <a:r>
              <a:rPr lang="en-US" sz="2000" dirty="0">
                <a:solidFill>
                  <a:srgbClr val="7030A0"/>
                </a:solidFill>
              </a:rPr>
              <a:t> </a:t>
            </a:r>
            <a:r>
              <a:rPr lang="en-US" sz="2000" dirty="0" err="1">
                <a:solidFill>
                  <a:srgbClr val="7030A0"/>
                </a:solidFill>
              </a:rPr>
              <a:t>trong</a:t>
            </a:r>
            <a:r>
              <a:rPr lang="en-US" sz="2000" dirty="0">
                <a:solidFill>
                  <a:srgbClr val="7030A0"/>
                </a:solidFill>
              </a:rPr>
              <a:t> </a:t>
            </a:r>
            <a:r>
              <a:rPr lang="en-US" sz="2000" dirty="0" err="1">
                <a:solidFill>
                  <a:srgbClr val="7030A0"/>
                </a:solidFill>
              </a:rPr>
              <a:t>đoạn</a:t>
            </a:r>
            <a:r>
              <a:rPr lang="en-US" sz="2000" dirty="0">
                <a:solidFill>
                  <a:srgbClr val="7030A0"/>
                </a:solidFill>
              </a:rPr>
              <a:t> </a:t>
            </a:r>
            <a:r>
              <a:rPr lang="en-US" sz="2000" dirty="0" err="1">
                <a:solidFill>
                  <a:srgbClr val="7030A0"/>
                </a:solidFill>
              </a:rPr>
              <a:t>văn</a:t>
            </a:r>
            <a:r>
              <a:rPr lang="vi-VN" sz="2000" dirty="0">
                <a:solidFill>
                  <a:srgbClr val="7030A0"/>
                </a:solidFill>
              </a:rPr>
              <a:t> và xác định kiểu.</a:t>
            </a:r>
            <a:endParaRPr lang="en-US" sz="2000" dirty="0">
              <a:solidFill>
                <a:srgbClr val="7030A0"/>
              </a:solidFill>
            </a:endParaRPr>
          </a:p>
          <a:p>
            <a:pPr marL="0" indent="0" algn="just">
              <a:buNone/>
            </a:pPr>
            <a:r>
              <a:rPr lang="vi-VN" sz="2000" b="1" i="1" dirty="0">
                <a:solidFill>
                  <a:srgbClr val="7030A0"/>
                </a:solidFill>
              </a:rPr>
              <a:t>c. </a:t>
            </a:r>
            <a:r>
              <a:rPr lang="en-US" sz="2000" dirty="0" err="1">
                <a:solidFill>
                  <a:srgbClr val="7030A0"/>
                </a:solidFill>
              </a:rPr>
              <a:t>Trong</a:t>
            </a:r>
            <a:r>
              <a:rPr lang="en-US" sz="2000" dirty="0">
                <a:solidFill>
                  <a:srgbClr val="7030A0"/>
                </a:solidFill>
              </a:rPr>
              <a:t> </a:t>
            </a:r>
            <a:r>
              <a:rPr lang="en-US" sz="2000" dirty="0" err="1">
                <a:solidFill>
                  <a:srgbClr val="7030A0"/>
                </a:solidFill>
              </a:rPr>
              <a:t>văn</a:t>
            </a:r>
            <a:r>
              <a:rPr lang="en-US" sz="2000" dirty="0">
                <a:solidFill>
                  <a:srgbClr val="7030A0"/>
                </a:solidFill>
              </a:rPr>
              <a:t> </a:t>
            </a:r>
            <a:r>
              <a:rPr lang="en-US" sz="2000" dirty="0" err="1">
                <a:solidFill>
                  <a:srgbClr val="7030A0"/>
                </a:solidFill>
              </a:rPr>
              <a:t>bản</a:t>
            </a:r>
            <a:r>
              <a:rPr lang="en-US" sz="2000" dirty="0">
                <a:solidFill>
                  <a:srgbClr val="7030A0"/>
                </a:solidFill>
              </a:rPr>
              <a:t> "</a:t>
            </a:r>
            <a:r>
              <a:rPr lang="en-US" sz="2000" dirty="0" err="1">
                <a:solidFill>
                  <a:srgbClr val="7030A0"/>
                </a:solidFill>
              </a:rPr>
              <a:t>Mẹ</a:t>
            </a:r>
            <a:r>
              <a:rPr lang="en-US" sz="2000" dirty="0">
                <a:solidFill>
                  <a:srgbClr val="7030A0"/>
                </a:solidFill>
              </a:rPr>
              <a:t> </a:t>
            </a:r>
            <a:r>
              <a:rPr lang="en-US" sz="2000" dirty="0" err="1">
                <a:solidFill>
                  <a:srgbClr val="7030A0"/>
                </a:solidFill>
              </a:rPr>
              <a:t>tôi</a:t>
            </a:r>
            <a:r>
              <a:rPr lang="en-US" sz="2000" dirty="0">
                <a:solidFill>
                  <a:srgbClr val="7030A0"/>
                </a:solidFill>
              </a:rPr>
              <a:t>" </a:t>
            </a:r>
            <a:r>
              <a:rPr lang="en-US" sz="2000" dirty="0" err="1">
                <a:solidFill>
                  <a:srgbClr val="7030A0"/>
                </a:solidFill>
              </a:rPr>
              <a:t>tại</a:t>
            </a:r>
            <a:r>
              <a:rPr lang="en-US" sz="2000" dirty="0">
                <a:solidFill>
                  <a:srgbClr val="7030A0"/>
                </a:solidFill>
              </a:rPr>
              <a:t> </a:t>
            </a:r>
            <a:r>
              <a:rPr lang="en-US" sz="2000" dirty="0" err="1">
                <a:solidFill>
                  <a:srgbClr val="7030A0"/>
                </a:solidFill>
              </a:rPr>
              <a:t>sao</a:t>
            </a:r>
            <a:r>
              <a:rPr lang="en-US" sz="2000" dirty="0">
                <a:solidFill>
                  <a:srgbClr val="7030A0"/>
                </a:solidFill>
              </a:rPr>
              <a:t> </a:t>
            </a:r>
            <a:r>
              <a:rPr lang="en-US" sz="2000" dirty="0" err="1">
                <a:solidFill>
                  <a:srgbClr val="7030A0"/>
                </a:solidFill>
              </a:rPr>
              <a:t>người</a:t>
            </a:r>
            <a:r>
              <a:rPr lang="en-US" sz="2000" dirty="0">
                <a:solidFill>
                  <a:srgbClr val="7030A0"/>
                </a:solidFill>
              </a:rPr>
              <a:t> cha </a:t>
            </a:r>
            <a:r>
              <a:rPr lang="en-US" sz="2000" dirty="0" err="1">
                <a:solidFill>
                  <a:srgbClr val="7030A0"/>
                </a:solidFill>
              </a:rPr>
              <a:t>không</a:t>
            </a:r>
            <a:r>
              <a:rPr lang="en-US" sz="2000" dirty="0">
                <a:solidFill>
                  <a:srgbClr val="7030A0"/>
                </a:solidFill>
              </a:rPr>
              <a:t> </a:t>
            </a:r>
            <a:r>
              <a:rPr lang="en-US" sz="2000" dirty="0" err="1">
                <a:solidFill>
                  <a:srgbClr val="7030A0"/>
                </a:solidFill>
              </a:rPr>
              <a:t>trực</a:t>
            </a:r>
            <a:r>
              <a:rPr lang="en-US" sz="2000" dirty="0">
                <a:solidFill>
                  <a:srgbClr val="7030A0"/>
                </a:solidFill>
              </a:rPr>
              <a:t> </a:t>
            </a:r>
            <a:r>
              <a:rPr lang="en-US" sz="2000" dirty="0" err="1">
                <a:solidFill>
                  <a:srgbClr val="7030A0"/>
                </a:solidFill>
              </a:rPr>
              <a:t>tiếp</a:t>
            </a:r>
            <a:r>
              <a:rPr lang="en-US" sz="2000" dirty="0">
                <a:solidFill>
                  <a:srgbClr val="7030A0"/>
                </a:solidFill>
              </a:rPr>
              <a:t> </a:t>
            </a:r>
            <a:r>
              <a:rPr lang="en-US" sz="2000" dirty="0" err="1">
                <a:solidFill>
                  <a:srgbClr val="7030A0"/>
                </a:solidFill>
              </a:rPr>
              <a:t>nói</a:t>
            </a:r>
            <a:r>
              <a:rPr lang="en-US" sz="2000" dirty="0">
                <a:solidFill>
                  <a:srgbClr val="7030A0"/>
                </a:solidFill>
              </a:rPr>
              <a:t> </a:t>
            </a:r>
            <a:r>
              <a:rPr lang="en-US" sz="2000" dirty="0" err="1">
                <a:solidFill>
                  <a:srgbClr val="7030A0"/>
                </a:solidFill>
              </a:rPr>
              <a:t>vơi</a:t>
            </a:r>
            <a:r>
              <a:rPr lang="en-US" sz="2000" dirty="0">
                <a:solidFill>
                  <a:srgbClr val="7030A0"/>
                </a:solidFill>
              </a:rPr>
              <a:t> con </a:t>
            </a:r>
            <a:r>
              <a:rPr lang="en-US" sz="2000" dirty="0" err="1">
                <a:solidFill>
                  <a:srgbClr val="7030A0"/>
                </a:solidFill>
              </a:rPr>
              <a:t>mà</a:t>
            </a:r>
            <a:r>
              <a:rPr lang="en-US" sz="2000" dirty="0">
                <a:solidFill>
                  <a:srgbClr val="7030A0"/>
                </a:solidFill>
              </a:rPr>
              <a:t> </a:t>
            </a:r>
            <a:r>
              <a:rPr lang="en-US" sz="2000" dirty="0" err="1">
                <a:solidFill>
                  <a:srgbClr val="7030A0"/>
                </a:solidFill>
              </a:rPr>
              <a:t>lại</a:t>
            </a:r>
            <a:r>
              <a:rPr lang="en-US" sz="2000" dirty="0">
                <a:solidFill>
                  <a:srgbClr val="7030A0"/>
                </a:solidFill>
              </a:rPr>
              <a:t> </a:t>
            </a:r>
            <a:r>
              <a:rPr lang="en-US" sz="2000" dirty="0" err="1">
                <a:solidFill>
                  <a:srgbClr val="7030A0"/>
                </a:solidFill>
              </a:rPr>
              <a:t>chọn</a:t>
            </a:r>
            <a:r>
              <a:rPr lang="en-US" sz="2000" dirty="0">
                <a:solidFill>
                  <a:srgbClr val="7030A0"/>
                </a:solidFill>
              </a:rPr>
              <a:t> </a:t>
            </a:r>
            <a:r>
              <a:rPr lang="en-US" sz="2000" dirty="0" err="1">
                <a:solidFill>
                  <a:srgbClr val="7030A0"/>
                </a:solidFill>
              </a:rPr>
              <a:t>hình</a:t>
            </a:r>
            <a:r>
              <a:rPr lang="en-US" sz="2000" dirty="0">
                <a:solidFill>
                  <a:srgbClr val="7030A0"/>
                </a:solidFill>
              </a:rPr>
              <a:t> </a:t>
            </a:r>
            <a:r>
              <a:rPr lang="en-US" sz="2000" dirty="0" err="1">
                <a:solidFill>
                  <a:srgbClr val="7030A0"/>
                </a:solidFill>
              </a:rPr>
              <a:t>thức</a:t>
            </a:r>
            <a:r>
              <a:rPr lang="en-US" sz="2000" dirty="0">
                <a:solidFill>
                  <a:srgbClr val="7030A0"/>
                </a:solidFill>
              </a:rPr>
              <a:t> </a:t>
            </a:r>
            <a:r>
              <a:rPr lang="en-US" sz="2000" dirty="0" err="1">
                <a:solidFill>
                  <a:srgbClr val="7030A0"/>
                </a:solidFill>
              </a:rPr>
              <a:t>viết</a:t>
            </a:r>
            <a:r>
              <a:rPr lang="en-US" sz="2000" dirty="0">
                <a:solidFill>
                  <a:srgbClr val="7030A0"/>
                </a:solidFill>
              </a:rPr>
              <a:t> </a:t>
            </a:r>
            <a:r>
              <a:rPr lang="en-US" sz="2000" dirty="0" err="1">
                <a:solidFill>
                  <a:srgbClr val="7030A0"/>
                </a:solidFill>
              </a:rPr>
              <a:t>thư</a:t>
            </a:r>
            <a:r>
              <a:rPr lang="en-US" sz="2000" dirty="0">
                <a:solidFill>
                  <a:srgbClr val="7030A0"/>
                </a:solidFill>
              </a:rPr>
              <a:t>? </a:t>
            </a:r>
            <a:r>
              <a:rPr lang="en-US" sz="2000" dirty="0" err="1">
                <a:solidFill>
                  <a:srgbClr val="7030A0"/>
                </a:solidFill>
              </a:rPr>
              <a:t>Như</a:t>
            </a:r>
            <a:r>
              <a:rPr lang="en-US" sz="2000" dirty="0">
                <a:solidFill>
                  <a:srgbClr val="7030A0"/>
                </a:solidFill>
              </a:rPr>
              <a:t> </a:t>
            </a:r>
            <a:r>
              <a:rPr lang="en-US" sz="2000" dirty="0" err="1">
                <a:solidFill>
                  <a:srgbClr val="7030A0"/>
                </a:solidFill>
              </a:rPr>
              <a:t>thế</a:t>
            </a:r>
            <a:r>
              <a:rPr lang="en-US" sz="2000" dirty="0">
                <a:solidFill>
                  <a:srgbClr val="7030A0"/>
                </a:solidFill>
              </a:rPr>
              <a:t> </a:t>
            </a:r>
            <a:r>
              <a:rPr lang="en-US" sz="2000" dirty="0" err="1">
                <a:solidFill>
                  <a:srgbClr val="7030A0"/>
                </a:solidFill>
              </a:rPr>
              <a:t>có</a:t>
            </a:r>
            <a:r>
              <a:rPr lang="en-US" sz="2000" dirty="0">
                <a:solidFill>
                  <a:srgbClr val="7030A0"/>
                </a:solidFill>
              </a:rPr>
              <a:t> </a:t>
            </a:r>
            <a:r>
              <a:rPr lang="en-US" sz="2000" dirty="0" err="1">
                <a:solidFill>
                  <a:srgbClr val="7030A0"/>
                </a:solidFill>
              </a:rPr>
              <a:t>vòng</a:t>
            </a:r>
            <a:r>
              <a:rPr lang="en-US" sz="2000" dirty="0">
                <a:solidFill>
                  <a:srgbClr val="7030A0"/>
                </a:solidFill>
              </a:rPr>
              <a:t> </a:t>
            </a:r>
            <a:r>
              <a:rPr lang="en-US" sz="2000" dirty="0" err="1">
                <a:solidFill>
                  <a:srgbClr val="7030A0"/>
                </a:solidFill>
              </a:rPr>
              <a:t>vèo</a:t>
            </a:r>
            <a:r>
              <a:rPr lang="en-US" sz="2000" dirty="0">
                <a:solidFill>
                  <a:srgbClr val="7030A0"/>
                </a:solidFill>
              </a:rPr>
              <a:t>, </a:t>
            </a:r>
            <a:r>
              <a:rPr lang="en-US" sz="2000" dirty="0" err="1">
                <a:solidFill>
                  <a:srgbClr val="7030A0"/>
                </a:solidFill>
              </a:rPr>
              <a:t>phiền</a:t>
            </a:r>
            <a:r>
              <a:rPr lang="en-US" sz="2000" dirty="0">
                <a:solidFill>
                  <a:srgbClr val="7030A0"/>
                </a:solidFill>
              </a:rPr>
              <a:t> </a:t>
            </a:r>
            <a:r>
              <a:rPr lang="en-US" sz="2000" dirty="0" err="1">
                <a:solidFill>
                  <a:srgbClr val="7030A0"/>
                </a:solidFill>
              </a:rPr>
              <a:t>toái</a:t>
            </a:r>
            <a:r>
              <a:rPr lang="en-US" sz="2000" dirty="0">
                <a:solidFill>
                  <a:srgbClr val="7030A0"/>
                </a:solidFill>
              </a:rPr>
              <a:t> </a:t>
            </a:r>
            <a:r>
              <a:rPr lang="en-US" sz="2000" dirty="0" err="1">
                <a:solidFill>
                  <a:srgbClr val="7030A0"/>
                </a:solidFill>
              </a:rPr>
              <a:t>không</a:t>
            </a:r>
            <a:r>
              <a:rPr lang="en-US" sz="2000" dirty="0">
                <a:solidFill>
                  <a:srgbClr val="7030A0"/>
                </a:solidFill>
              </a:rPr>
              <a:t>?</a:t>
            </a:r>
          </a:p>
          <a:p>
            <a:pPr marL="0" indent="0" algn="just">
              <a:buNone/>
            </a:pPr>
            <a:r>
              <a:rPr lang="en-US" sz="2000" b="1" dirty="0">
                <a:solidFill>
                  <a:srgbClr val="7030A0"/>
                </a:solidFill>
              </a:rPr>
              <a:t>d</a:t>
            </a:r>
            <a:r>
              <a:rPr lang="en-US" sz="2000" b="1" dirty="0" smtClean="0">
                <a:solidFill>
                  <a:srgbClr val="7030A0"/>
                </a:solidFill>
              </a:rPr>
              <a:t>. </a:t>
            </a:r>
            <a:r>
              <a:rPr lang="en-US" sz="2000" dirty="0" err="1" smtClean="0">
                <a:solidFill>
                  <a:srgbClr val="7030A0"/>
                </a:solidFill>
              </a:rPr>
              <a:t>Cảm</a:t>
            </a:r>
            <a:r>
              <a:rPr lang="en-US" sz="2000" dirty="0" smtClean="0">
                <a:solidFill>
                  <a:srgbClr val="7030A0"/>
                </a:solidFill>
              </a:rPr>
              <a:t> </a:t>
            </a:r>
            <a:r>
              <a:rPr lang="en-US" sz="2000" dirty="0" err="1">
                <a:solidFill>
                  <a:srgbClr val="7030A0"/>
                </a:solidFill>
              </a:rPr>
              <a:t>nhận</a:t>
            </a:r>
            <a:r>
              <a:rPr lang="en-US" sz="2000" dirty="0">
                <a:solidFill>
                  <a:srgbClr val="7030A0"/>
                </a:solidFill>
              </a:rPr>
              <a:t> </a:t>
            </a:r>
            <a:r>
              <a:rPr lang="en-US" sz="2000" dirty="0" err="1">
                <a:solidFill>
                  <a:srgbClr val="7030A0"/>
                </a:solidFill>
              </a:rPr>
              <a:t>về</a:t>
            </a:r>
            <a:r>
              <a:rPr lang="en-US" sz="2000" dirty="0">
                <a:solidFill>
                  <a:srgbClr val="7030A0"/>
                </a:solidFill>
              </a:rPr>
              <a:t> </a:t>
            </a:r>
            <a:r>
              <a:rPr lang="en-US" sz="2000" dirty="0" err="1">
                <a:solidFill>
                  <a:srgbClr val="7030A0"/>
                </a:solidFill>
              </a:rPr>
              <a:t>nhân</a:t>
            </a:r>
            <a:r>
              <a:rPr lang="en-US" sz="2000" dirty="0">
                <a:solidFill>
                  <a:srgbClr val="7030A0"/>
                </a:solidFill>
              </a:rPr>
              <a:t> </a:t>
            </a:r>
            <a:r>
              <a:rPr lang="en-US" sz="2000" dirty="0" err="1">
                <a:solidFill>
                  <a:srgbClr val="7030A0"/>
                </a:solidFill>
              </a:rPr>
              <a:t>vật</a:t>
            </a:r>
            <a:r>
              <a:rPr lang="en-US" sz="2000" dirty="0">
                <a:solidFill>
                  <a:srgbClr val="7030A0"/>
                </a:solidFill>
              </a:rPr>
              <a:t> </a:t>
            </a:r>
            <a:r>
              <a:rPr lang="en-US" sz="2000" dirty="0" err="1">
                <a:solidFill>
                  <a:srgbClr val="7030A0"/>
                </a:solidFill>
              </a:rPr>
              <a:t>người</a:t>
            </a:r>
            <a:r>
              <a:rPr lang="en-US" sz="2000" dirty="0">
                <a:solidFill>
                  <a:srgbClr val="7030A0"/>
                </a:solidFill>
              </a:rPr>
              <a:t> </a:t>
            </a:r>
            <a:r>
              <a:rPr lang="en-US" sz="2000" dirty="0" err="1">
                <a:solidFill>
                  <a:srgbClr val="7030A0"/>
                </a:solidFill>
              </a:rPr>
              <a:t>mẹ</a:t>
            </a:r>
            <a:r>
              <a:rPr lang="en-US" sz="2000" dirty="0">
                <a:solidFill>
                  <a:srgbClr val="7030A0"/>
                </a:solidFill>
              </a:rPr>
              <a:t> qua </a:t>
            </a:r>
            <a:r>
              <a:rPr lang="en-US" sz="2000" dirty="0" err="1">
                <a:solidFill>
                  <a:srgbClr val="7030A0"/>
                </a:solidFill>
              </a:rPr>
              <a:t>đoạn</a:t>
            </a:r>
            <a:r>
              <a:rPr lang="en-US" sz="2000" dirty="0">
                <a:solidFill>
                  <a:srgbClr val="7030A0"/>
                </a:solidFill>
              </a:rPr>
              <a:t> </a:t>
            </a:r>
            <a:r>
              <a:rPr lang="en-US" sz="2000" dirty="0" err="1">
                <a:solidFill>
                  <a:srgbClr val="7030A0"/>
                </a:solidFill>
              </a:rPr>
              <a:t>trích</a:t>
            </a:r>
            <a:endParaRPr lang="en-US" sz="1800" dirty="0">
              <a:solidFill>
                <a:srgbClr val="7030A0"/>
              </a:solidFill>
            </a:endParaRPr>
          </a:p>
        </p:txBody>
      </p:sp>
    </p:spTree>
    <p:extLst>
      <p:ext uri="{BB962C8B-B14F-4D97-AF65-F5344CB8AC3E}">
        <p14:creationId xmlns:p14="http://schemas.microsoft.com/office/powerpoint/2010/main" val="757515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Gợi</a:t>
            </a:r>
            <a:r>
              <a:rPr lang="en-US" dirty="0" smtClean="0"/>
              <a:t> ý </a:t>
            </a:r>
            <a:r>
              <a:rPr lang="en-US" dirty="0" err="1" smtClean="0"/>
              <a:t>và</a:t>
            </a:r>
            <a:r>
              <a:rPr lang="en-US" dirty="0" smtClean="0"/>
              <a:t> </a:t>
            </a:r>
            <a:r>
              <a:rPr lang="en-US" dirty="0" err="1" smtClean="0"/>
              <a:t>đáp</a:t>
            </a:r>
            <a:r>
              <a:rPr lang="en-US" dirty="0" smtClean="0"/>
              <a:t> </a:t>
            </a:r>
            <a:r>
              <a:rPr lang="en-US" dirty="0" err="1" smtClean="0"/>
              <a:t>án</a:t>
            </a:r>
            <a:r>
              <a:rPr lang="en-US" dirty="0" smtClean="0"/>
              <a:t>: </a:t>
            </a:r>
            <a:r>
              <a:rPr lang="en-US" dirty="0" err="1" smtClean="0"/>
              <a:t>Câu</a:t>
            </a:r>
            <a:r>
              <a:rPr lang="en-US" dirty="0" smtClean="0"/>
              <a:t> 1</a:t>
            </a:r>
            <a:endParaRPr lang="en-US" dirty="0"/>
          </a:p>
        </p:txBody>
      </p:sp>
      <p:sp>
        <p:nvSpPr>
          <p:cNvPr id="11" name="Content Placeholder 10"/>
          <p:cNvSpPr>
            <a:spLocks noGrp="1"/>
          </p:cNvSpPr>
          <p:nvPr>
            <p:ph idx="1"/>
          </p:nvPr>
        </p:nvSpPr>
        <p:spPr>
          <a:xfrm>
            <a:off x="152400" y="1371600"/>
            <a:ext cx="8839200" cy="5257800"/>
          </a:xfrm>
        </p:spPr>
        <p:txBody>
          <a:bodyPr/>
          <a:lstStyle/>
          <a:p>
            <a:pPr lvl="0" algn="just"/>
            <a:r>
              <a:rPr lang="en-US" sz="1600" dirty="0" smtClean="0">
                <a:solidFill>
                  <a:srgbClr val="7030A0"/>
                </a:solidFill>
              </a:rPr>
              <a:t>a</a:t>
            </a:r>
            <a:endParaRPr lang="en-US" sz="1600" dirty="0">
              <a:solidFill>
                <a:srgbClr val="7030A0"/>
              </a:solidFill>
            </a:endParaRPr>
          </a:p>
          <a:p>
            <a:pPr lvl="1" algn="just"/>
            <a:r>
              <a:rPr lang="vi-VN" sz="1600" dirty="0" smtClean="0">
                <a:solidFill>
                  <a:srgbClr val="7030A0"/>
                </a:solidFill>
                <a:latin typeface="+mn-lt"/>
              </a:rPr>
              <a:t>PTBĐ: Biểu cảm kết hợp với tự sự và miêu tả</a:t>
            </a:r>
            <a:endParaRPr lang="en-US" sz="1600" dirty="0">
              <a:solidFill>
                <a:srgbClr val="7030A0"/>
              </a:solidFill>
              <a:latin typeface="+mn-lt"/>
            </a:endParaRPr>
          </a:p>
          <a:p>
            <a:pPr lvl="0" algn="just"/>
            <a:r>
              <a:rPr lang="en-US" sz="1600" dirty="0" smtClean="0">
                <a:solidFill>
                  <a:srgbClr val="7030A0"/>
                </a:solidFill>
              </a:rPr>
              <a:t>b</a:t>
            </a:r>
            <a:endParaRPr lang="en-US" sz="1600" dirty="0">
              <a:solidFill>
                <a:srgbClr val="7030A0"/>
              </a:solidFill>
            </a:endParaRPr>
          </a:p>
          <a:p>
            <a:pPr lvl="1" algn="just"/>
            <a:r>
              <a:rPr lang="vi-VN" sz="1600" dirty="0" smtClean="0">
                <a:solidFill>
                  <a:srgbClr val="7030A0"/>
                </a:solidFill>
                <a:latin typeface="+mn-lt"/>
              </a:rPr>
              <a:t>Hai từ láy: </a:t>
            </a:r>
            <a:r>
              <a:rPr lang="en-US" sz="1600" dirty="0" err="1" smtClean="0">
                <a:solidFill>
                  <a:srgbClr val="7030A0"/>
                </a:solidFill>
                <a:latin typeface="+mn-lt"/>
              </a:rPr>
              <a:t>hổn</a:t>
            </a:r>
            <a:r>
              <a:rPr lang="en-US" sz="1600" dirty="0" smtClean="0">
                <a:solidFill>
                  <a:srgbClr val="7030A0"/>
                </a:solidFill>
                <a:latin typeface="+mn-lt"/>
              </a:rPr>
              <a:t> </a:t>
            </a:r>
            <a:r>
              <a:rPr lang="en-US" sz="1600" dirty="0" err="1" smtClean="0">
                <a:solidFill>
                  <a:srgbClr val="7030A0"/>
                </a:solidFill>
                <a:latin typeface="+mn-lt"/>
              </a:rPr>
              <a:t>hển</a:t>
            </a:r>
            <a:r>
              <a:rPr lang="en-US" sz="1600" dirty="0" smtClean="0">
                <a:solidFill>
                  <a:srgbClr val="7030A0"/>
                </a:solidFill>
                <a:latin typeface="+mn-lt"/>
              </a:rPr>
              <a:t>, </a:t>
            </a:r>
            <a:r>
              <a:rPr lang="en-US" sz="1600" dirty="0" err="1" smtClean="0">
                <a:solidFill>
                  <a:srgbClr val="7030A0"/>
                </a:solidFill>
                <a:latin typeface="+mn-lt"/>
              </a:rPr>
              <a:t>quằn</a:t>
            </a:r>
            <a:r>
              <a:rPr lang="en-US" sz="1600" dirty="0" smtClean="0">
                <a:solidFill>
                  <a:srgbClr val="7030A0"/>
                </a:solidFill>
                <a:latin typeface="+mn-lt"/>
              </a:rPr>
              <a:t> </a:t>
            </a:r>
            <a:r>
              <a:rPr lang="en-US" sz="1600" dirty="0" err="1" smtClean="0">
                <a:solidFill>
                  <a:srgbClr val="7030A0"/>
                </a:solidFill>
                <a:latin typeface="+mn-lt"/>
              </a:rPr>
              <a:t>quại</a:t>
            </a:r>
            <a:r>
              <a:rPr lang="en-US" sz="1600" dirty="0" smtClean="0">
                <a:solidFill>
                  <a:srgbClr val="7030A0"/>
                </a:solidFill>
                <a:latin typeface="+mn-lt"/>
              </a:rPr>
              <a:t>, </a:t>
            </a:r>
            <a:r>
              <a:rPr lang="en-US" sz="1600" dirty="0" err="1" smtClean="0">
                <a:solidFill>
                  <a:srgbClr val="7030A0"/>
                </a:solidFill>
                <a:latin typeface="+mn-lt"/>
              </a:rPr>
              <a:t>nức</a:t>
            </a:r>
            <a:r>
              <a:rPr lang="en-US" sz="1600" dirty="0" smtClean="0">
                <a:solidFill>
                  <a:srgbClr val="7030A0"/>
                </a:solidFill>
                <a:latin typeface="+mn-lt"/>
              </a:rPr>
              <a:t> </a:t>
            </a:r>
            <a:r>
              <a:rPr lang="en-US" sz="1600" dirty="0" err="1" smtClean="0">
                <a:solidFill>
                  <a:srgbClr val="7030A0"/>
                </a:solidFill>
                <a:latin typeface="+mn-lt"/>
              </a:rPr>
              <a:t>nở</a:t>
            </a:r>
            <a:r>
              <a:rPr lang="en-US" sz="1600" dirty="0" smtClean="0">
                <a:solidFill>
                  <a:srgbClr val="7030A0"/>
                </a:solidFill>
                <a:latin typeface="+mn-lt"/>
              </a:rPr>
              <a:t>, </a:t>
            </a:r>
            <a:r>
              <a:rPr lang="en-US" sz="1600" dirty="0" err="1" smtClean="0">
                <a:solidFill>
                  <a:srgbClr val="7030A0"/>
                </a:solidFill>
                <a:latin typeface="+mn-lt"/>
              </a:rPr>
              <a:t>sẵn</a:t>
            </a:r>
            <a:r>
              <a:rPr lang="en-US" sz="1600" dirty="0" smtClean="0">
                <a:solidFill>
                  <a:srgbClr val="7030A0"/>
                </a:solidFill>
                <a:latin typeface="+mn-lt"/>
              </a:rPr>
              <a:t> </a:t>
            </a:r>
            <a:r>
              <a:rPr lang="en-US" sz="1600" dirty="0" err="1" smtClean="0">
                <a:solidFill>
                  <a:srgbClr val="7030A0"/>
                </a:solidFill>
                <a:latin typeface="+mn-lt"/>
              </a:rPr>
              <a:t>sàng</a:t>
            </a:r>
            <a:r>
              <a:rPr lang="en-US" sz="1600" dirty="0" smtClean="0">
                <a:solidFill>
                  <a:srgbClr val="7030A0"/>
                </a:solidFill>
                <a:latin typeface="+mn-lt"/>
              </a:rPr>
              <a:t>, </a:t>
            </a:r>
            <a:r>
              <a:rPr lang="en-US" sz="1600" dirty="0" err="1" smtClean="0">
                <a:solidFill>
                  <a:srgbClr val="7030A0"/>
                </a:solidFill>
                <a:latin typeface="+mn-lt"/>
              </a:rPr>
              <a:t>đau</a:t>
            </a:r>
            <a:r>
              <a:rPr lang="en-US" sz="1600" dirty="0" smtClean="0">
                <a:solidFill>
                  <a:srgbClr val="7030A0"/>
                </a:solidFill>
                <a:latin typeface="+mn-lt"/>
              </a:rPr>
              <a:t> </a:t>
            </a:r>
            <a:r>
              <a:rPr lang="en-US" sz="1600" dirty="0" err="1" smtClean="0">
                <a:solidFill>
                  <a:srgbClr val="7030A0"/>
                </a:solidFill>
                <a:latin typeface="+mn-lt"/>
              </a:rPr>
              <a:t>đớn</a:t>
            </a:r>
            <a:r>
              <a:rPr lang="vi-VN" sz="1600" dirty="0" smtClean="0">
                <a:solidFill>
                  <a:srgbClr val="7030A0"/>
                </a:solidFill>
                <a:latin typeface="+mn-lt"/>
              </a:rPr>
              <a:t> (từ láy bộ phận)</a:t>
            </a:r>
            <a:endParaRPr lang="en-US" sz="1600" dirty="0">
              <a:solidFill>
                <a:srgbClr val="7030A0"/>
              </a:solidFill>
              <a:latin typeface="+mn-lt"/>
            </a:endParaRPr>
          </a:p>
          <a:p>
            <a:pPr lvl="1" algn="just"/>
            <a:r>
              <a:rPr lang="en-US" sz="1600" dirty="0" smtClean="0">
                <a:solidFill>
                  <a:srgbClr val="7030A0"/>
                </a:solidFill>
                <a:latin typeface="+mn-lt"/>
              </a:rPr>
              <a:t>Hai </a:t>
            </a:r>
            <a:r>
              <a:rPr lang="en-US" sz="1600" dirty="0" err="1" smtClean="0">
                <a:solidFill>
                  <a:srgbClr val="7030A0"/>
                </a:solidFill>
                <a:latin typeface="+mn-lt"/>
              </a:rPr>
              <a:t>từ</a:t>
            </a:r>
            <a:r>
              <a:rPr lang="en-US" sz="1600" dirty="0" smtClean="0">
                <a:solidFill>
                  <a:srgbClr val="7030A0"/>
                </a:solidFill>
                <a:latin typeface="+mn-lt"/>
              </a:rPr>
              <a:t> </a:t>
            </a:r>
            <a:r>
              <a:rPr lang="en-US" sz="1600" dirty="0" err="1" smtClean="0">
                <a:solidFill>
                  <a:srgbClr val="7030A0"/>
                </a:solidFill>
                <a:latin typeface="+mn-lt"/>
              </a:rPr>
              <a:t>ghép</a:t>
            </a:r>
            <a:r>
              <a:rPr lang="en-US" sz="1600" dirty="0" smtClean="0">
                <a:solidFill>
                  <a:srgbClr val="7030A0"/>
                </a:solidFill>
                <a:latin typeface="+mn-lt"/>
              </a:rPr>
              <a:t> </a:t>
            </a:r>
            <a:r>
              <a:rPr lang="en-US" sz="1600" dirty="0" err="1" smtClean="0">
                <a:solidFill>
                  <a:srgbClr val="7030A0"/>
                </a:solidFill>
                <a:latin typeface="+mn-lt"/>
              </a:rPr>
              <a:t>đẳng</a:t>
            </a:r>
            <a:r>
              <a:rPr lang="en-US" sz="1600" dirty="0" smtClean="0">
                <a:solidFill>
                  <a:srgbClr val="7030A0"/>
                </a:solidFill>
                <a:latin typeface="+mn-lt"/>
              </a:rPr>
              <a:t> </a:t>
            </a:r>
            <a:r>
              <a:rPr lang="en-US" sz="1600" dirty="0" err="1" smtClean="0">
                <a:solidFill>
                  <a:srgbClr val="7030A0"/>
                </a:solidFill>
                <a:latin typeface="+mn-lt"/>
              </a:rPr>
              <a:t>lập</a:t>
            </a:r>
            <a:r>
              <a:rPr lang="en-US" sz="1600" dirty="0" smtClean="0">
                <a:solidFill>
                  <a:srgbClr val="7030A0"/>
                </a:solidFill>
                <a:latin typeface="+mn-lt"/>
              </a:rPr>
              <a:t>: lo </a:t>
            </a:r>
            <a:r>
              <a:rPr lang="en-US" sz="1600" dirty="0" err="1" smtClean="0">
                <a:solidFill>
                  <a:srgbClr val="7030A0"/>
                </a:solidFill>
                <a:latin typeface="+mn-lt"/>
              </a:rPr>
              <a:t>sợ</a:t>
            </a:r>
            <a:r>
              <a:rPr lang="en-US" sz="1600" dirty="0" smtClean="0">
                <a:solidFill>
                  <a:srgbClr val="7030A0"/>
                </a:solidFill>
                <a:latin typeface="+mn-lt"/>
              </a:rPr>
              <a:t>, </a:t>
            </a:r>
            <a:r>
              <a:rPr lang="en-US" sz="1600" dirty="0" err="1" smtClean="0">
                <a:solidFill>
                  <a:srgbClr val="7030A0"/>
                </a:solidFill>
                <a:latin typeface="+mn-lt"/>
              </a:rPr>
              <a:t>tức</a:t>
            </a:r>
            <a:r>
              <a:rPr lang="en-US" sz="1600" dirty="0" smtClean="0">
                <a:solidFill>
                  <a:srgbClr val="7030A0"/>
                </a:solidFill>
                <a:latin typeface="+mn-lt"/>
              </a:rPr>
              <a:t> </a:t>
            </a:r>
            <a:r>
              <a:rPr lang="en-US" sz="1600" dirty="0" err="1" smtClean="0">
                <a:solidFill>
                  <a:srgbClr val="7030A0"/>
                </a:solidFill>
                <a:latin typeface="+mn-lt"/>
              </a:rPr>
              <a:t>giận</a:t>
            </a:r>
            <a:endParaRPr lang="en-US" sz="1600" dirty="0">
              <a:solidFill>
                <a:srgbClr val="7030A0"/>
              </a:solidFill>
              <a:latin typeface="+mn-lt"/>
            </a:endParaRPr>
          </a:p>
          <a:p>
            <a:pPr lvl="0" algn="just"/>
            <a:r>
              <a:rPr lang="en-US" sz="1600" dirty="0" smtClean="0">
                <a:solidFill>
                  <a:srgbClr val="7030A0"/>
                </a:solidFill>
              </a:rPr>
              <a:t>c</a:t>
            </a:r>
            <a:endParaRPr lang="en-US" sz="1600" dirty="0">
              <a:solidFill>
                <a:srgbClr val="7030A0"/>
              </a:solidFill>
            </a:endParaRPr>
          </a:p>
          <a:p>
            <a:pPr lvl="1" algn="just"/>
            <a:r>
              <a:rPr lang="en-US" sz="1600" dirty="0" err="1" smtClean="0">
                <a:solidFill>
                  <a:srgbClr val="7030A0"/>
                </a:solidFill>
                <a:latin typeface="+mn-lt"/>
              </a:rPr>
              <a:t>Có</a:t>
            </a:r>
            <a:r>
              <a:rPr lang="en-US" sz="1600" dirty="0" smtClean="0">
                <a:solidFill>
                  <a:srgbClr val="7030A0"/>
                </a:solidFill>
                <a:latin typeface="+mn-lt"/>
              </a:rPr>
              <a:t> </a:t>
            </a:r>
            <a:r>
              <a:rPr lang="en-US" sz="1600" dirty="0" err="1" smtClean="0">
                <a:solidFill>
                  <a:srgbClr val="7030A0"/>
                </a:solidFill>
                <a:latin typeface="+mn-lt"/>
              </a:rPr>
              <a:t>những</a:t>
            </a:r>
            <a:r>
              <a:rPr lang="en-US" sz="1600" dirty="0" smtClean="0">
                <a:solidFill>
                  <a:srgbClr val="7030A0"/>
                </a:solidFill>
                <a:latin typeface="+mn-lt"/>
              </a:rPr>
              <a:t> </a:t>
            </a:r>
            <a:r>
              <a:rPr lang="en-US" sz="1600" dirty="0" err="1" smtClean="0">
                <a:solidFill>
                  <a:srgbClr val="7030A0"/>
                </a:solidFill>
                <a:latin typeface="+mn-lt"/>
              </a:rPr>
              <a:t>chuyện</a:t>
            </a:r>
            <a:r>
              <a:rPr lang="en-US" sz="1600" dirty="0" smtClean="0">
                <a:solidFill>
                  <a:srgbClr val="7030A0"/>
                </a:solidFill>
                <a:latin typeface="+mn-lt"/>
              </a:rPr>
              <a:t> </a:t>
            </a:r>
            <a:r>
              <a:rPr lang="en-US" sz="1600" dirty="0" err="1" smtClean="0">
                <a:solidFill>
                  <a:srgbClr val="7030A0"/>
                </a:solidFill>
                <a:latin typeface="+mn-lt"/>
              </a:rPr>
              <a:t>nói</a:t>
            </a:r>
            <a:r>
              <a:rPr lang="en-US" sz="1600" dirty="0" smtClean="0">
                <a:solidFill>
                  <a:srgbClr val="7030A0"/>
                </a:solidFill>
                <a:latin typeface="+mn-lt"/>
              </a:rPr>
              <a:t> </a:t>
            </a:r>
            <a:r>
              <a:rPr lang="en-US" sz="1600" dirty="0" err="1" smtClean="0">
                <a:solidFill>
                  <a:srgbClr val="7030A0"/>
                </a:solidFill>
                <a:latin typeface="+mn-lt"/>
              </a:rPr>
              <a:t>trực</a:t>
            </a:r>
            <a:r>
              <a:rPr lang="en-US" sz="1600" dirty="0" smtClean="0">
                <a:solidFill>
                  <a:srgbClr val="7030A0"/>
                </a:solidFill>
                <a:latin typeface="+mn-lt"/>
              </a:rPr>
              <a:t> </a:t>
            </a:r>
            <a:r>
              <a:rPr lang="en-US" sz="1600" dirty="0" err="1" smtClean="0">
                <a:solidFill>
                  <a:srgbClr val="7030A0"/>
                </a:solidFill>
                <a:latin typeface="+mn-lt"/>
              </a:rPr>
              <a:t>tiếp</a:t>
            </a:r>
            <a:r>
              <a:rPr lang="en-US" sz="1600" dirty="0" smtClean="0">
                <a:solidFill>
                  <a:srgbClr val="7030A0"/>
                </a:solidFill>
                <a:latin typeface="+mn-lt"/>
              </a:rPr>
              <a:t> </a:t>
            </a:r>
            <a:r>
              <a:rPr lang="en-US" sz="1600" dirty="0" err="1" smtClean="0">
                <a:solidFill>
                  <a:srgbClr val="7030A0"/>
                </a:solidFill>
                <a:latin typeface="+mn-lt"/>
              </a:rPr>
              <a:t>dễ</a:t>
            </a:r>
            <a:r>
              <a:rPr lang="en-US" sz="1600" dirty="0" smtClean="0">
                <a:solidFill>
                  <a:srgbClr val="7030A0"/>
                </a:solidFill>
                <a:latin typeface="+mn-lt"/>
              </a:rPr>
              <a:t> </a:t>
            </a:r>
            <a:r>
              <a:rPr lang="en-US" sz="1600" dirty="0" err="1" smtClean="0">
                <a:solidFill>
                  <a:srgbClr val="7030A0"/>
                </a:solidFill>
                <a:latin typeface="+mn-lt"/>
              </a:rPr>
              <a:t>có</a:t>
            </a:r>
            <a:r>
              <a:rPr lang="en-US" sz="1600" dirty="0" smtClean="0">
                <a:solidFill>
                  <a:srgbClr val="7030A0"/>
                </a:solidFill>
                <a:latin typeface="+mn-lt"/>
              </a:rPr>
              <a:t> </a:t>
            </a:r>
            <a:r>
              <a:rPr lang="en-US" sz="1600" dirty="0" err="1" smtClean="0">
                <a:solidFill>
                  <a:srgbClr val="7030A0"/>
                </a:solidFill>
                <a:latin typeface="+mn-lt"/>
              </a:rPr>
              <a:t>kết</a:t>
            </a:r>
            <a:r>
              <a:rPr lang="en-US" sz="1600" dirty="0" smtClean="0">
                <a:solidFill>
                  <a:srgbClr val="7030A0"/>
                </a:solidFill>
                <a:latin typeface="+mn-lt"/>
              </a:rPr>
              <a:t> </a:t>
            </a:r>
            <a:r>
              <a:rPr lang="en-US" sz="1600" dirty="0" err="1" smtClean="0">
                <a:solidFill>
                  <a:srgbClr val="7030A0"/>
                </a:solidFill>
                <a:latin typeface="+mn-lt"/>
              </a:rPr>
              <a:t>quả</a:t>
            </a:r>
            <a:r>
              <a:rPr lang="en-US" sz="1600" dirty="0" smtClean="0">
                <a:solidFill>
                  <a:srgbClr val="7030A0"/>
                </a:solidFill>
                <a:latin typeface="+mn-lt"/>
              </a:rPr>
              <a:t>, </a:t>
            </a:r>
            <a:r>
              <a:rPr lang="en-US" sz="1600" dirty="0" err="1" smtClean="0">
                <a:solidFill>
                  <a:srgbClr val="7030A0"/>
                </a:solidFill>
                <a:latin typeface="+mn-lt"/>
              </a:rPr>
              <a:t>nhưng</a:t>
            </a:r>
            <a:r>
              <a:rPr lang="en-US" sz="1600" dirty="0" smtClean="0">
                <a:solidFill>
                  <a:srgbClr val="7030A0"/>
                </a:solidFill>
                <a:latin typeface="+mn-lt"/>
              </a:rPr>
              <a:t> </a:t>
            </a:r>
            <a:r>
              <a:rPr lang="en-US" sz="1600" dirty="0" err="1" smtClean="0">
                <a:solidFill>
                  <a:srgbClr val="7030A0"/>
                </a:solidFill>
                <a:latin typeface="+mn-lt"/>
              </a:rPr>
              <a:t>lại</a:t>
            </a:r>
            <a:r>
              <a:rPr lang="en-US" sz="1600" dirty="0" smtClean="0">
                <a:solidFill>
                  <a:srgbClr val="7030A0"/>
                </a:solidFill>
                <a:latin typeface="+mn-lt"/>
              </a:rPr>
              <a:t> </a:t>
            </a:r>
            <a:r>
              <a:rPr lang="en-US" sz="1600" dirty="0" err="1" smtClean="0">
                <a:solidFill>
                  <a:srgbClr val="7030A0"/>
                </a:solidFill>
                <a:latin typeface="+mn-lt"/>
              </a:rPr>
              <a:t>có</a:t>
            </a:r>
            <a:r>
              <a:rPr lang="en-US" sz="1600" dirty="0" smtClean="0">
                <a:solidFill>
                  <a:srgbClr val="7030A0"/>
                </a:solidFill>
                <a:latin typeface="+mn-lt"/>
              </a:rPr>
              <a:t> </a:t>
            </a:r>
            <a:r>
              <a:rPr lang="en-US" sz="1600" dirty="0" err="1" smtClean="0">
                <a:solidFill>
                  <a:srgbClr val="7030A0"/>
                </a:solidFill>
                <a:latin typeface="+mn-lt"/>
              </a:rPr>
              <a:t>những</a:t>
            </a:r>
            <a:r>
              <a:rPr lang="en-US" sz="1600" dirty="0" smtClean="0">
                <a:solidFill>
                  <a:srgbClr val="7030A0"/>
                </a:solidFill>
                <a:latin typeface="+mn-lt"/>
              </a:rPr>
              <a:t> </a:t>
            </a:r>
            <a:r>
              <a:rPr lang="en-US" sz="1600" dirty="0" err="1" smtClean="0">
                <a:solidFill>
                  <a:srgbClr val="7030A0"/>
                </a:solidFill>
                <a:latin typeface="+mn-lt"/>
              </a:rPr>
              <a:t>chuyện</a:t>
            </a:r>
            <a:r>
              <a:rPr lang="en-US" sz="1600" dirty="0" smtClean="0">
                <a:solidFill>
                  <a:srgbClr val="7030A0"/>
                </a:solidFill>
                <a:latin typeface="+mn-lt"/>
              </a:rPr>
              <a:t> </a:t>
            </a:r>
            <a:r>
              <a:rPr lang="en-US" sz="1600" dirty="0" err="1" smtClean="0">
                <a:solidFill>
                  <a:srgbClr val="7030A0"/>
                </a:solidFill>
                <a:latin typeface="+mn-lt"/>
              </a:rPr>
              <a:t>phải</a:t>
            </a:r>
            <a:r>
              <a:rPr lang="en-US" sz="1600" dirty="0" smtClean="0">
                <a:solidFill>
                  <a:srgbClr val="7030A0"/>
                </a:solidFill>
                <a:latin typeface="+mn-lt"/>
              </a:rPr>
              <a:t> </a:t>
            </a:r>
            <a:r>
              <a:rPr lang="en-US" sz="1600" dirty="0" err="1" smtClean="0">
                <a:solidFill>
                  <a:srgbClr val="7030A0"/>
                </a:solidFill>
                <a:latin typeface="+mn-lt"/>
              </a:rPr>
              <a:t>nói</a:t>
            </a:r>
            <a:r>
              <a:rPr lang="en-US" sz="1600" dirty="0" smtClean="0">
                <a:solidFill>
                  <a:srgbClr val="7030A0"/>
                </a:solidFill>
                <a:latin typeface="+mn-lt"/>
              </a:rPr>
              <a:t> </a:t>
            </a:r>
            <a:r>
              <a:rPr lang="en-US" sz="1600" dirty="0" err="1" smtClean="0">
                <a:solidFill>
                  <a:srgbClr val="7030A0"/>
                </a:solidFill>
                <a:latin typeface="+mn-lt"/>
              </a:rPr>
              <a:t>gián</a:t>
            </a:r>
            <a:r>
              <a:rPr lang="en-US" sz="1600" dirty="0" smtClean="0">
                <a:solidFill>
                  <a:srgbClr val="7030A0"/>
                </a:solidFill>
                <a:latin typeface="+mn-lt"/>
              </a:rPr>
              <a:t> </a:t>
            </a:r>
            <a:r>
              <a:rPr lang="en-US" sz="1600" dirty="0" err="1" smtClean="0">
                <a:solidFill>
                  <a:srgbClr val="7030A0"/>
                </a:solidFill>
                <a:latin typeface="+mn-lt"/>
              </a:rPr>
              <a:t>tiếp</a:t>
            </a:r>
            <a:r>
              <a:rPr lang="en-US" sz="1600" dirty="0" smtClean="0">
                <a:solidFill>
                  <a:srgbClr val="7030A0"/>
                </a:solidFill>
                <a:latin typeface="+mn-lt"/>
              </a:rPr>
              <a:t> qua </a:t>
            </a:r>
            <a:r>
              <a:rPr lang="en-US" sz="1600" dirty="0" err="1" smtClean="0">
                <a:solidFill>
                  <a:srgbClr val="7030A0"/>
                </a:solidFill>
                <a:latin typeface="+mn-lt"/>
              </a:rPr>
              <a:t>người</a:t>
            </a:r>
            <a:r>
              <a:rPr lang="en-US" sz="1600" dirty="0" smtClean="0">
                <a:solidFill>
                  <a:srgbClr val="7030A0"/>
                </a:solidFill>
                <a:latin typeface="+mn-lt"/>
              </a:rPr>
              <a:t> </a:t>
            </a:r>
            <a:r>
              <a:rPr lang="en-US" sz="1600" dirty="0" err="1" smtClean="0">
                <a:solidFill>
                  <a:srgbClr val="7030A0"/>
                </a:solidFill>
                <a:latin typeface="+mn-lt"/>
              </a:rPr>
              <a:t>khác</a:t>
            </a:r>
            <a:r>
              <a:rPr lang="en-US" sz="1600" dirty="0" smtClean="0">
                <a:solidFill>
                  <a:srgbClr val="7030A0"/>
                </a:solidFill>
                <a:latin typeface="+mn-lt"/>
              </a:rPr>
              <a:t> </a:t>
            </a:r>
            <a:r>
              <a:rPr lang="en-US" sz="1600" dirty="0" err="1" smtClean="0">
                <a:solidFill>
                  <a:srgbClr val="7030A0"/>
                </a:solidFill>
                <a:latin typeface="+mn-lt"/>
              </a:rPr>
              <a:t>hoặc</a:t>
            </a:r>
            <a:r>
              <a:rPr lang="en-US" sz="1600" dirty="0" smtClean="0">
                <a:solidFill>
                  <a:srgbClr val="7030A0"/>
                </a:solidFill>
                <a:latin typeface="+mn-lt"/>
              </a:rPr>
              <a:t> qua </a:t>
            </a:r>
            <a:r>
              <a:rPr lang="en-US" sz="1600" dirty="0" err="1" smtClean="0">
                <a:solidFill>
                  <a:srgbClr val="7030A0"/>
                </a:solidFill>
                <a:latin typeface="+mn-lt"/>
              </a:rPr>
              <a:t>thư</a:t>
            </a:r>
            <a:r>
              <a:rPr lang="en-US" sz="1600" dirty="0" smtClean="0">
                <a:solidFill>
                  <a:srgbClr val="7030A0"/>
                </a:solidFill>
                <a:latin typeface="+mn-lt"/>
              </a:rPr>
              <a:t> </a:t>
            </a:r>
            <a:r>
              <a:rPr lang="en-US" sz="1600" dirty="0" err="1" smtClean="0">
                <a:solidFill>
                  <a:srgbClr val="7030A0"/>
                </a:solidFill>
                <a:latin typeface="+mn-lt"/>
              </a:rPr>
              <a:t>từ</a:t>
            </a:r>
            <a:r>
              <a:rPr lang="en-US" sz="1600" dirty="0" smtClean="0">
                <a:solidFill>
                  <a:srgbClr val="7030A0"/>
                </a:solidFill>
                <a:latin typeface="+mn-lt"/>
              </a:rPr>
              <a:t>. </a:t>
            </a:r>
            <a:r>
              <a:rPr lang="en-US" sz="1600" dirty="0" err="1" smtClean="0">
                <a:solidFill>
                  <a:srgbClr val="7030A0"/>
                </a:solidFill>
                <a:latin typeface="+mn-lt"/>
              </a:rPr>
              <a:t>Trường</a:t>
            </a:r>
            <a:r>
              <a:rPr lang="en-US" sz="1600" dirty="0" smtClean="0">
                <a:solidFill>
                  <a:srgbClr val="7030A0"/>
                </a:solidFill>
                <a:latin typeface="+mn-lt"/>
              </a:rPr>
              <a:t> </a:t>
            </a:r>
            <a:r>
              <a:rPr lang="en-US" sz="1600" dirty="0" err="1" smtClean="0">
                <a:solidFill>
                  <a:srgbClr val="7030A0"/>
                </a:solidFill>
                <a:latin typeface="+mn-lt"/>
              </a:rPr>
              <a:t>hợp</a:t>
            </a:r>
            <a:r>
              <a:rPr lang="en-US" sz="1600" dirty="0" smtClean="0">
                <a:solidFill>
                  <a:srgbClr val="7030A0"/>
                </a:solidFill>
                <a:latin typeface="+mn-lt"/>
              </a:rPr>
              <a:t> </a:t>
            </a:r>
            <a:r>
              <a:rPr lang="en-US" sz="1600" dirty="0" err="1" smtClean="0">
                <a:solidFill>
                  <a:srgbClr val="7030A0"/>
                </a:solidFill>
                <a:latin typeface="+mn-lt"/>
              </a:rPr>
              <a:t>này</a:t>
            </a:r>
            <a:r>
              <a:rPr lang="en-US" sz="1600" dirty="0" smtClean="0">
                <a:solidFill>
                  <a:srgbClr val="7030A0"/>
                </a:solidFill>
                <a:latin typeface="+mn-lt"/>
              </a:rPr>
              <a:t> </a:t>
            </a:r>
            <a:r>
              <a:rPr lang="en-US" sz="1600" dirty="0" err="1" smtClean="0">
                <a:solidFill>
                  <a:srgbClr val="7030A0"/>
                </a:solidFill>
                <a:latin typeface="+mn-lt"/>
              </a:rPr>
              <a:t>thuộc</a:t>
            </a:r>
            <a:r>
              <a:rPr lang="en-US" sz="1600" dirty="0" smtClean="0">
                <a:solidFill>
                  <a:srgbClr val="7030A0"/>
                </a:solidFill>
                <a:latin typeface="+mn-lt"/>
              </a:rPr>
              <a:t> </a:t>
            </a:r>
            <a:r>
              <a:rPr lang="en-US" sz="1600" dirty="0" err="1" smtClean="0">
                <a:solidFill>
                  <a:srgbClr val="7030A0"/>
                </a:solidFill>
                <a:latin typeface="+mn-lt"/>
              </a:rPr>
              <a:t>dạng</a:t>
            </a:r>
            <a:r>
              <a:rPr lang="en-US" sz="1600" dirty="0" smtClean="0">
                <a:solidFill>
                  <a:srgbClr val="7030A0"/>
                </a:solidFill>
                <a:latin typeface="+mn-lt"/>
              </a:rPr>
              <a:t> </a:t>
            </a:r>
            <a:r>
              <a:rPr lang="en-US" sz="1600" dirty="0" err="1" smtClean="0">
                <a:solidFill>
                  <a:srgbClr val="7030A0"/>
                </a:solidFill>
                <a:latin typeface="+mn-lt"/>
              </a:rPr>
              <a:t>thứ</a:t>
            </a:r>
            <a:r>
              <a:rPr lang="en-US" sz="1600" dirty="0" smtClean="0">
                <a:solidFill>
                  <a:srgbClr val="7030A0"/>
                </a:solidFill>
                <a:latin typeface="+mn-lt"/>
              </a:rPr>
              <a:t> </a:t>
            </a:r>
            <a:r>
              <a:rPr lang="en-US" sz="1600" dirty="0" err="1" smtClean="0">
                <a:solidFill>
                  <a:srgbClr val="7030A0"/>
                </a:solidFill>
                <a:latin typeface="+mn-lt"/>
              </a:rPr>
              <a:t>hai</a:t>
            </a:r>
            <a:r>
              <a:rPr lang="vi-VN" sz="1600" dirty="0" smtClean="0">
                <a:solidFill>
                  <a:srgbClr val="7030A0"/>
                </a:solidFill>
                <a:latin typeface="+mn-lt"/>
              </a:rPr>
              <a:t>: </a:t>
            </a:r>
            <a:r>
              <a:rPr lang="en-US" sz="1600" dirty="0" err="1" smtClean="0">
                <a:solidFill>
                  <a:srgbClr val="7030A0"/>
                </a:solidFill>
                <a:latin typeface="+mn-lt"/>
              </a:rPr>
              <a:t>Lời</a:t>
            </a:r>
            <a:r>
              <a:rPr lang="en-US" sz="1600" dirty="0" smtClean="0">
                <a:solidFill>
                  <a:srgbClr val="7030A0"/>
                </a:solidFill>
                <a:latin typeface="+mn-lt"/>
              </a:rPr>
              <a:t> </a:t>
            </a:r>
            <a:r>
              <a:rPr lang="en-US" sz="1600" dirty="0" err="1" smtClean="0">
                <a:solidFill>
                  <a:srgbClr val="7030A0"/>
                </a:solidFill>
                <a:latin typeface="+mn-lt"/>
              </a:rPr>
              <a:t>trách</a:t>
            </a:r>
            <a:r>
              <a:rPr lang="en-US" sz="1600" dirty="0" smtClean="0">
                <a:solidFill>
                  <a:srgbClr val="7030A0"/>
                </a:solidFill>
                <a:latin typeface="+mn-lt"/>
              </a:rPr>
              <a:t> </a:t>
            </a:r>
            <a:r>
              <a:rPr lang="en-US" sz="1600" dirty="0" err="1" smtClean="0">
                <a:solidFill>
                  <a:srgbClr val="7030A0"/>
                </a:solidFill>
                <a:latin typeface="+mn-lt"/>
              </a:rPr>
              <a:t>phạt</a:t>
            </a:r>
            <a:r>
              <a:rPr lang="en-US" sz="1600" dirty="0" smtClean="0">
                <a:solidFill>
                  <a:srgbClr val="7030A0"/>
                </a:solidFill>
                <a:latin typeface="+mn-lt"/>
              </a:rPr>
              <a:t>, </a:t>
            </a:r>
            <a:r>
              <a:rPr lang="en-US" sz="1600" dirty="0" err="1" smtClean="0">
                <a:solidFill>
                  <a:srgbClr val="7030A0"/>
                </a:solidFill>
                <a:latin typeface="+mn-lt"/>
              </a:rPr>
              <a:t>bảo</a:t>
            </a:r>
            <a:r>
              <a:rPr lang="en-US" sz="1600" dirty="0" smtClean="0">
                <a:solidFill>
                  <a:srgbClr val="7030A0"/>
                </a:solidFill>
                <a:latin typeface="+mn-lt"/>
              </a:rPr>
              <a:t> ban </a:t>
            </a:r>
            <a:r>
              <a:rPr lang="en-US" sz="1600" dirty="0" err="1" smtClean="0">
                <a:solidFill>
                  <a:srgbClr val="7030A0"/>
                </a:solidFill>
                <a:latin typeface="+mn-lt"/>
              </a:rPr>
              <a:t>của</a:t>
            </a:r>
            <a:r>
              <a:rPr lang="en-US" sz="1600" dirty="0" smtClean="0">
                <a:solidFill>
                  <a:srgbClr val="7030A0"/>
                </a:solidFill>
                <a:latin typeface="+mn-lt"/>
              </a:rPr>
              <a:t> </a:t>
            </a:r>
            <a:r>
              <a:rPr lang="en-US" sz="1600" dirty="0" err="1" smtClean="0">
                <a:solidFill>
                  <a:srgbClr val="7030A0"/>
                </a:solidFill>
                <a:latin typeface="+mn-lt"/>
              </a:rPr>
              <a:t>người</a:t>
            </a:r>
            <a:r>
              <a:rPr lang="en-US" sz="1600" dirty="0" smtClean="0">
                <a:solidFill>
                  <a:srgbClr val="7030A0"/>
                </a:solidFill>
                <a:latin typeface="+mn-lt"/>
              </a:rPr>
              <a:t> </a:t>
            </a:r>
            <a:r>
              <a:rPr lang="en-US" sz="1600" dirty="0" err="1" smtClean="0">
                <a:solidFill>
                  <a:srgbClr val="7030A0"/>
                </a:solidFill>
                <a:latin typeface="+mn-lt"/>
              </a:rPr>
              <a:t>bố</a:t>
            </a:r>
            <a:r>
              <a:rPr lang="en-US" sz="1600" dirty="0" smtClean="0">
                <a:solidFill>
                  <a:srgbClr val="7030A0"/>
                </a:solidFill>
                <a:latin typeface="+mn-lt"/>
              </a:rPr>
              <a:t> </a:t>
            </a:r>
            <a:r>
              <a:rPr lang="en-US" sz="1600" dirty="0" err="1" smtClean="0">
                <a:solidFill>
                  <a:srgbClr val="7030A0"/>
                </a:solidFill>
                <a:latin typeface="+mn-lt"/>
              </a:rPr>
              <a:t>đối</a:t>
            </a:r>
            <a:r>
              <a:rPr lang="en-US" sz="1600" dirty="0" smtClean="0">
                <a:solidFill>
                  <a:srgbClr val="7030A0"/>
                </a:solidFill>
                <a:latin typeface="+mn-lt"/>
              </a:rPr>
              <a:t> </a:t>
            </a:r>
            <a:r>
              <a:rPr lang="en-US" sz="1600" dirty="0" err="1" smtClean="0">
                <a:solidFill>
                  <a:srgbClr val="7030A0"/>
                </a:solidFill>
                <a:latin typeface="+mn-lt"/>
              </a:rPr>
              <a:t>với</a:t>
            </a:r>
            <a:r>
              <a:rPr lang="en-US" sz="1600" dirty="0" smtClean="0">
                <a:solidFill>
                  <a:srgbClr val="7030A0"/>
                </a:solidFill>
                <a:latin typeface="+mn-lt"/>
              </a:rPr>
              <a:t> con </a:t>
            </a:r>
            <a:r>
              <a:rPr lang="en-US" sz="1600" dirty="0" err="1" smtClean="0">
                <a:solidFill>
                  <a:srgbClr val="7030A0"/>
                </a:solidFill>
                <a:latin typeface="+mn-lt"/>
              </a:rPr>
              <a:t>là</a:t>
            </a:r>
            <a:r>
              <a:rPr lang="en-US" sz="1600" dirty="0" smtClean="0">
                <a:solidFill>
                  <a:srgbClr val="7030A0"/>
                </a:solidFill>
                <a:latin typeface="+mn-lt"/>
              </a:rPr>
              <a:t> </a:t>
            </a:r>
            <a:r>
              <a:rPr lang="en-US" sz="1600" dirty="0" err="1" smtClean="0">
                <a:solidFill>
                  <a:srgbClr val="7030A0"/>
                </a:solidFill>
                <a:latin typeface="+mn-lt"/>
              </a:rPr>
              <a:t>những</a:t>
            </a:r>
            <a:r>
              <a:rPr lang="en-US" sz="1600" dirty="0" smtClean="0">
                <a:solidFill>
                  <a:srgbClr val="7030A0"/>
                </a:solidFill>
                <a:latin typeface="+mn-lt"/>
              </a:rPr>
              <a:t> </a:t>
            </a:r>
            <a:r>
              <a:rPr lang="en-US" sz="1600" dirty="0" err="1" smtClean="0">
                <a:solidFill>
                  <a:srgbClr val="7030A0"/>
                </a:solidFill>
                <a:latin typeface="+mn-lt"/>
              </a:rPr>
              <a:t>điều</a:t>
            </a:r>
            <a:r>
              <a:rPr lang="en-US" sz="1600" dirty="0" smtClean="0">
                <a:solidFill>
                  <a:srgbClr val="7030A0"/>
                </a:solidFill>
                <a:latin typeface="+mn-lt"/>
              </a:rPr>
              <a:t> </a:t>
            </a:r>
            <a:r>
              <a:rPr lang="en-US" sz="1600" dirty="0" err="1" smtClean="0">
                <a:solidFill>
                  <a:srgbClr val="7030A0"/>
                </a:solidFill>
                <a:latin typeface="+mn-lt"/>
              </a:rPr>
              <a:t>kín</a:t>
            </a:r>
            <a:r>
              <a:rPr lang="en-US" sz="1600" dirty="0" smtClean="0">
                <a:solidFill>
                  <a:srgbClr val="7030A0"/>
                </a:solidFill>
                <a:latin typeface="+mn-lt"/>
              </a:rPr>
              <a:t> </a:t>
            </a:r>
            <a:r>
              <a:rPr lang="en-US" sz="1600" dirty="0" err="1" smtClean="0">
                <a:solidFill>
                  <a:srgbClr val="7030A0"/>
                </a:solidFill>
                <a:latin typeface="+mn-lt"/>
              </a:rPr>
              <a:t>đáo</a:t>
            </a:r>
            <a:r>
              <a:rPr lang="en-US" sz="1600" dirty="0" smtClean="0">
                <a:solidFill>
                  <a:srgbClr val="7030A0"/>
                </a:solidFill>
                <a:latin typeface="+mn-lt"/>
              </a:rPr>
              <a:t>, </a:t>
            </a:r>
            <a:r>
              <a:rPr lang="en-US" sz="1600" dirty="0" err="1" smtClean="0">
                <a:solidFill>
                  <a:srgbClr val="7030A0"/>
                </a:solidFill>
                <a:latin typeface="+mn-lt"/>
              </a:rPr>
              <a:t>tế</a:t>
            </a:r>
            <a:r>
              <a:rPr lang="en-US" sz="1600" dirty="0" smtClean="0">
                <a:solidFill>
                  <a:srgbClr val="7030A0"/>
                </a:solidFill>
                <a:latin typeface="+mn-lt"/>
              </a:rPr>
              <a:t> </a:t>
            </a:r>
            <a:r>
              <a:rPr lang="en-US" sz="1600" dirty="0" err="1" smtClean="0">
                <a:solidFill>
                  <a:srgbClr val="7030A0"/>
                </a:solidFill>
                <a:latin typeface="+mn-lt"/>
              </a:rPr>
              <a:t>nhị</a:t>
            </a:r>
            <a:r>
              <a:rPr lang="en-US" sz="1600" dirty="0" smtClean="0">
                <a:solidFill>
                  <a:srgbClr val="7030A0"/>
                </a:solidFill>
                <a:latin typeface="+mn-lt"/>
              </a:rPr>
              <a:t> </a:t>
            </a:r>
            <a:r>
              <a:rPr lang="en-US" sz="1600" dirty="0" err="1" smtClean="0">
                <a:solidFill>
                  <a:srgbClr val="7030A0"/>
                </a:solidFill>
                <a:latin typeface="+mn-lt"/>
              </a:rPr>
              <a:t>không</a:t>
            </a:r>
            <a:r>
              <a:rPr lang="en-US" sz="1600" dirty="0" smtClean="0">
                <a:solidFill>
                  <a:srgbClr val="7030A0"/>
                </a:solidFill>
                <a:latin typeface="+mn-lt"/>
              </a:rPr>
              <a:t> </a:t>
            </a:r>
            <a:r>
              <a:rPr lang="en-US" sz="1600" dirty="0" err="1" smtClean="0">
                <a:solidFill>
                  <a:srgbClr val="7030A0"/>
                </a:solidFill>
                <a:latin typeface="+mn-lt"/>
              </a:rPr>
              <a:t>nên</a:t>
            </a:r>
            <a:r>
              <a:rPr lang="en-US" sz="1600" dirty="0" smtClean="0">
                <a:solidFill>
                  <a:srgbClr val="7030A0"/>
                </a:solidFill>
                <a:latin typeface="+mn-lt"/>
              </a:rPr>
              <a:t> </a:t>
            </a:r>
            <a:r>
              <a:rPr lang="en-US" sz="1600" dirty="0" err="1" smtClean="0">
                <a:solidFill>
                  <a:srgbClr val="7030A0"/>
                </a:solidFill>
                <a:latin typeface="+mn-lt"/>
              </a:rPr>
              <a:t>nói</a:t>
            </a:r>
            <a:r>
              <a:rPr lang="en-US" sz="1600" dirty="0" smtClean="0">
                <a:solidFill>
                  <a:srgbClr val="7030A0"/>
                </a:solidFill>
                <a:latin typeface="+mn-lt"/>
              </a:rPr>
              <a:t> </a:t>
            </a:r>
            <a:r>
              <a:rPr lang="en-US" sz="1600" dirty="0" err="1" smtClean="0">
                <a:solidFill>
                  <a:srgbClr val="7030A0"/>
                </a:solidFill>
                <a:latin typeface="+mn-lt"/>
              </a:rPr>
              <a:t>trực</a:t>
            </a:r>
            <a:r>
              <a:rPr lang="en-US" sz="1600" dirty="0" smtClean="0">
                <a:solidFill>
                  <a:srgbClr val="7030A0"/>
                </a:solidFill>
                <a:latin typeface="+mn-lt"/>
              </a:rPr>
              <a:t> </a:t>
            </a:r>
            <a:r>
              <a:rPr lang="en-US" sz="1600" dirty="0" err="1" smtClean="0">
                <a:solidFill>
                  <a:srgbClr val="7030A0"/>
                </a:solidFill>
                <a:latin typeface="+mn-lt"/>
              </a:rPr>
              <a:t>tiếp</a:t>
            </a:r>
            <a:r>
              <a:rPr lang="en-US" sz="1600" dirty="0" smtClean="0">
                <a:solidFill>
                  <a:srgbClr val="7030A0"/>
                </a:solidFill>
                <a:latin typeface="+mn-lt"/>
              </a:rPr>
              <a:t> </a:t>
            </a:r>
            <a:r>
              <a:rPr lang="en-US" sz="1600" dirty="0" err="1" smtClean="0">
                <a:solidFill>
                  <a:srgbClr val="7030A0"/>
                </a:solidFill>
                <a:latin typeface="+mn-lt"/>
              </a:rPr>
              <a:t>được</a:t>
            </a:r>
            <a:r>
              <a:rPr lang="en-US" sz="1600" dirty="0" smtClean="0">
                <a:solidFill>
                  <a:srgbClr val="7030A0"/>
                </a:solidFill>
                <a:latin typeface="+mn-lt"/>
              </a:rPr>
              <a:t>.</a:t>
            </a:r>
          </a:p>
          <a:p>
            <a:pPr lvl="1" algn="just"/>
            <a:r>
              <a:rPr lang="en-US" sz="1600" dirty="0" err="1" smtClean="0">
                <a:solidFill>
                  <a:srgbClr val="7030A0"/>
                </a:solidFill>
                <a:latin typeface="+mn-lt"/>
              </a:rPr>
              <a:t>Bằng</a:t>
            </a:r>
            <a:r>
              <a:rPr lang="en-US" sz="1600" dirty="0" smtClean="0">
                <a:solidFill>
                  <a:srgbClr val="7030A0"/>
                </a:solidFill>
                <a:latin typeface="+mn-lt"/>
              </a:rPr>
              <a:t> </a:t>
            </a:r>
            <a:r>
              <a:rPr lang="en-US" sz="1600" dirty="0" err="1" smtClean="0">
                <a:solidFill>
                  <a:srgbClr val="7030A0"/>
                </a:solidFill>
                <a:latin typeface="+mn-lt"/>
              </a:rPr>
              <a:t>hình</a:t>
            </a:r>
            <a:r>
              <a:rPr lang="en-US" sz="1600" dirty="0" smtClean="0">
                <a:solidFill>
                  <a:srgbClr val="7030A0"/>
                </a:solidFill>
                <a:latin typeface="+mn-lt"/>
              </a:rPr>
              <a:t> </a:t>
            </a:r>
            <a:r>
              <a:rPr lang="en-US" sz="1600" dirty="0" err="1" smtClean="0">
                <a:solidFill>
                  <a:srgbClr val="7030A0"/>
                </a:solidFill>
                <a:latin typeface="+mn-lt"/>
              </a:rPr>
              <a:t>thức</a:t>
            </a:r>
            <a:r>
              <a:rPr lang="en-US" sz="1600" dirty="0" smtClean="0">
                <a:solidFill>
                  <a:srgbClr val="7030A0"/>
                </a:solidFill>
                <a:latin typeface="+mn-lt"/>
              </a:rPr>
              <a:t> </a:t>
            </a:r>
            <a:r>
              <a:rPr lang="en-US" sz="1600" dirty="0" err="1" smtClean="0">
                <a:solidFill>
                  <a:srgbClr val="7030A0"/>
                </a:solidFill>
                <a:latin typeface="+mn-lt"/>
              </a:rPr>
              <a:t>viết</a:t>
            </a:r>
            <a:r>
              <a:rPr lang="en-US" sz="1600" dirty="0" smtClean="0">
                <a:solidFill>
                  <a:srgbClr val="7030A0"/>
                </a:solidFill>
                <a:latin typeface="+mn-lt"/>
              </a:rPr>
              <a:t> </a:t>
            </a:r>
            <a:r>
              <a:rPr lang="en-US" sz="1600" dirty="0" err="1" smtClean="0">
                <a:solidFill>
                  <a:srgbClr val="7030A0"/>
                </a:solidFill>
                <a:latin typeface="+mn-lt"/>
              </a:rPr>
              <a:t>thư</a:t>
            </a:r>
            <a:r>
              <a:rPr lang="en-US" sz="1600" dirty="0" smtClean="0">
                <a:solidFill>
                  <a:srgbClr val="7030A0"/>
                </a:solidFill>
                <a:latin typeface="+mn-lt"/>
              </a:rPr>
              <a:t>, </a:t>
            </a:r>
            <a:r>
              <a:rPr lang="en-US" sz="1600" dirty="0" err="1" smtClean="0">
                <a:solidFill>
                  <a:srgbClr val="7030A0"/>
                </a:solidFill>
                <a:latin typeface="+mn-lt"/>
              </a:rPr>
              <a:t>người</a:t>
            </a:r>
            <a:r>
              <a:rPr lang="en-US" sz="1600" dirty="0" smtClean="0">
                <a:solidFill>
                  <a:srgbClr val="7030A0"/>
                </a:solidFill>
                <a:latin typeface="+mn-lt"/>
              </a:rPr>
              <a:t> cha </a:t>
            </a:r>
            <a:r>
              <a:rPr lang="en-US" sz="1600" dirty="0" err="1" smtClean="0">
                <a:solidFill>
                  <a:srgbClr val="7030A0"/>
                </a:solidFill>
                <a:latin typeface="+mn-lt"/>
              </a:rPr>
              <a:t>có</a:t>
            </a:r>
            <a:r>
              <a:rPr lang="en-US" sz="1600" dirty="0" smtClean="0">
                <a:solidFill>
                  <a:srgbClr val="7030A0"/>
                </a:solidFill>
                <a:latin typeface="+mn-lt"/>
              </a:rPr>
              <a:t> </a:t>
            </a:r>
            <a:r>
              <a:rPr lang="en-US" sz="1600" dirty="0" err="1" smtClean="0">
                <a:solidFill>
                  <a:srgbClr val="7030A0"/>
                </a:solidFill>
                <a:latin typeface="+mn-lt"/>
              </a:rPr>
              <a:t>điều</a:t>
            </a:r>
            <a:r>
              <a:rPr lang="en-US" sz="1600" dirty="0" smtClean="0">
                <a:solidFill>
                  <a:srgbClr val="7030A0"/>
                </a:solidFill>
                <a:latin typeface="+mn-lt"/>
              </a:rPr>
              <a:t> </a:t>
            </a:r>
            <a:r>
              <a:rPr lang="en-US" sz="1600" dirty="0" err="1" smtClean="0">
                <a:solidFill>
                  <a:srgbClr val="7030A0"/>
                </a:solidFill>
                <a:latin typeface="+mn-lt"/>
              </a:rPr>
              <a:t>kiện</a:t>
            </a:r>
            <a:r>
              <a:rPr lang="en-US" sz="1600" dirty="0" smtClean="0">
                <a:solidFill>
                  <a:srgbClr val="7030A0"/>
                </a:solidFill>
                <a:latin typeface="+mn-lt"/>
              </a:rPr>
              <a:t> </a:t>
            </a:r>
            <a:r>
              <a:rPr lang="en-US" sz="1600" dirty="0" err="1" smtClean="0">
                <a:solidFill>
                  <a:srgbClr val="7030A0"/>
                </a:solidFill>
                <a:latin typeface="+mn-lt"/>
              </a:rPr>
              <a:t>vừa</a:t>
            </a:r>
            <a:r>
              <a:rPr lang="en-US" sz="1600" dirty="0" smtClean="0">
                <a:solidFill>
                  <a:srgbClr val="7030A0"/>
                </a:solidFill>
                <a:latin typeface="+mn-lt"/>
              </a:rPr>
              <a:t> </a:t>
            </a:r>
            <a:r>
              <a:rPr lang="en-US" sz="1600" dirty="0" err="1" smtClean="0">
                <a:solidFill>
                  <a:srgbClr val="7030A0"/>
                </a:solidFill>
                <a:latin typeface="+mn-lt"/>
              </a:rPr>
              <a:t>dạy</a:t>
            </a:r>
            <a:r>
              <a:rPr lang="en-US" sz="1600" dirty="0" smtClean="0">
                <a:solidFill>
                  <a:srgbClr val="7030A0"/>
                </a:solidFill>
                <a:latin typeface="+mn-lt"/>
              </a:rPr>
              <a:t> </a:t>
            </a:r>
            <a:r>
              <a:rPr lang="en-US" sz="1600" dirty="0" err="1" smtClean="0">
                <a:solidFill>
                  <a:srgbClr val="7030A0"/>
                </a:solidFill>
                <a:latin typeface="+mn-lt"/>
              </a:rPr>
              <a:t>bảo</a:t>
            </a:r>
            <a:r>
              <a:rPr lang="en-US" sz="1600" dirty="0" smtClean="0">
                <a:solidFill>
                  <a:srgbClr val="7030A0"/>
                </a:solidFill>
                <a:latin typeface="+mn-lt"/>
              </a:rPr>
              <a:t>, </a:t>
            </a:r>
            <a:r>
              <a:rPr lang="en-US" sz="1600" dirty="0" err="1" smtClean="0">
                <a:solidFill>
                  <a:srgbClr val="7030A0"/>
                </a:solidFill>
                <a:latin typeface="+mn-lt"/>
              </a:rPr>
              <a:t>vừa</a:t>
            </a:r>
            <a:r>
              <a:rPr lang="en-US" sz="1600" dirty="0" smtClean="0">
                <a:solidFill>
                  <a:srgbClr val="7030A0"/>
                </a:solidFill>
                <a:latin typeface="+mn-lt"/>
              </a:rPr>
              <a:t> </a:t>
            </a:r>
            <a:r>
              <a:rPr lang="en-US" sz="1600" dirty="0" err="1" smtClean="0">
                <a:solidFill>
                  <a:srgbClr val="7030A0"/>
                </a:solidFill>
                <a:latin typeface="+mn-lt"/>
              </a:rPr>
              <a:t>tâm</a:t>
            </a:r>
            <a:r>
              <a:rPr lang="en-US" sz="1600" dirty="0" smtClean="0">
                <a:solidFill>
                  <a:srgbClr val="7030A0"/>
                </a:solidFill>
                <a:latin typeface="+mn-lt"/>
              </a:rPr>
              <a:t> </a:t>
            </a:r>
            <a:r>
              <a:rPr lang="en-US" sz="1600" dirty="0" err="1" smtClean="0">
                <a:solidFill>
                  <a:srgbClr val="7030A0"/>
                </a:solidFill>
                <a:latin typeface="+mn-lt"/>
              </a:rPr>
              <a:t>tình</a:t>
            </a:r>
            <a:r>
              <a:rPr lang="en-US" sz="1600" dirty="0" smtClean="0">
                <a:solidFill>
                  <a:srgbClr val="7030A0"/>
                </a:solidFill>
                <a:latin typeface="+mn-lt"/>
              </a:rPr>
              <a:t> </a:t>
            </a:r>
            <a:r>
              <a:rPr lang="en-US" sz="1600" dirty="0" err="1" smtClean="0">
                <a:solidFill>
                  <a:srgbClr val="7030A0"/>
                </a:solidFill>
                <a:latin typeface="+mn-lt"/>
              </a:rPr>
              <a:t>với</a:t>
            </a:r>
            <a:r>
              <a:rPr lang="en-US" sz="1600" dirty="0" smtClean="0">
                <a:solidFill>
                  <a:srgbClr val="7030A0"/>
                </a:solidFill>
                <a:latin typeface="+mn-lt"/>
              </a:rPr>
              <a:t> con </a:t>
            </a:r>
            <a:r>
              <a:rPr lang="en-US" sz="1600" dirty="0" err="1" smtClean="0">
                <a:solidFill>
                  <a:srgbClr val="7030A0"/>
                </a:solidFill>
                <a:latin typeface="+mn-lt"/>
              </a:rPr>
              <a:t>trai</a:t>
            </a:r>
            <a:r>
              <a:rPr lang="en-US" sz="1600" dirty="0" smtClean="0">
                <a:solidFill>
                  <a:srgbClr val="7030A0"/>
                </a:solidFill>
                <a:latin typeface="+mn-lt"/>
              </a:rPr>
              <a:t> </a:t>
            </a:r>
            <a:r>
              <a:rPr lang="en-US" sz="1600" dirty="0" err="1" smtClean="0">
                <a:solidFill>
                  <a:srgbClr val="7030A0"/>
                </a:solidFill>
                <a:latin typeface="+mn-lt"/>
              </a:rPr>
              <a:t>một</a:t>
            </a:r>
            <a:r>
              <a:rPr lang="en-US" sz="1600" dirty="0" smtClean="0">
                <a:solidFill>
                  <a:srgbClr val="7030A0"/>
                </a:solidFill>
                <a:latin typeface="+mn-lt"/>
              </a:rPr>
              <a:t> </a:t>
            </a:r>
            <a:r>
              <a:rPr lang="en-US" sz="1600" dirty="0" err="1" smtClean="0">
                <a:solidFill>
                  <a:srgbClr val="7030A0"/>
                </a:solidFill>
                <a:latin typeface="+mn-lt"/>
              </a:rPr>
              <a:t>cách</a:t>
            </a:r>
            <a:r>
              <a:rPr lang="en-US" sz="1600" dirty="0" smtClean="0">
                <a:solidFill>
                  <a:srgbClr val="7030A0"/>
                </a:solidFill>
                <a:latin typeface="+mn-lt"/>
              </a:rPr>
              <a:t> </a:t>
            </a:r>
            <a:r>
              <a:rPr lang="en-US" sz="1600" dirty="0" err="1" smtClean="0">
                <a:solidFill>
                  <a:srgbClr val="7030A0"/>
                </a:solidFill>
                <a:latin typeface="+mn-lt"/>
              </a:rPr>
              <a:t>tỉ</a:t>
            </a:r>
            <a:r>
              <a:rPr lang="en-US" sz="1600" dirty="0" smtClean="0">
                <a:solidFill>
                  <a:srgbClr val="7030A0"/>
                </a:solidFill>
                <a:latin typeface="+mn-lt"/>
              </a:rPr>
              <a:t> </a:t>
            </a:r>
            <a:r>
              <a:rPr lang="en-US" sz="1600" dirty="0" err="1" smtClean="0">
                <a:solidFill>
                  <a:srgbClr val="7030A0"/>
                </a:solidFill>
                <a:latin typeface="+mn-lt"/>
              </a:rPr>
              <a:t>mỉ</a:t>
            </a:r>
            <a:r>
              <a:rPr lang="en-US" sz="1600" dirty="0" smtClean="0">
                <a:solidFill>
                  <a:srgbClr val="7030A0"/>
                </a:solidFill>
                <a:latin typeface="+mn-lt"/>
              </a:rPr>
              <a:t>, </a:t>
            </a:r>
            <a:r>
              <a:rPr lang="en-US" sz="1600" dirty="0" err="1" smtClean="0">
                <a:solidFill>
                  <a:srgbClr val="7030A0"/>
                </a:solidFill>
                <a:latin typeface="+mn-lt"/>
              </a:rPr>
              <a:t>cặn</a:t>
            </a:r>
            <a:r>
              <a:rPr lang="en-US" sz="1600" dirty="0" smtClean="0">
                <a:solidFill>
                  <a:srgbClr val="7030A0"/>
                </a:solidFill>
                <a:latin typeface="+mn-lt"/>
              </a:rPr>
              <a:t> </a:t>
            </a:r>
            <a:r>
              <a:rPr lang="en-US" sz="1600" dirty="0" err="1" smtClean="0">
                <a:solidFill>
                  <a:srgbClr val="7030A0"/>
                </a:solidFill>
                <a:latin typeface="+mn-lt"/>
              </a:rPr>
              <a:t>kẽ</a:t>
            </a:r>
            <a:r>
              <a:rPr lang="en-US" sz="1600" dirty="0" smtClean="0">
                <a:solidFill>
                  <a:srgbClr val="7030A0"/>
                </a:solidFill>
                <a:latin typeface="+mn-lt"/>
              </a:rPr>
              <a:t>, </a:t>
            </a:r>
            <a:r>
              <a:rPr lang="en-US" sz="1600" dirty="0" err="1" smtClean="0">
                <a:solidFill>
                  <a:srgbClr val="7030A0"/>
                </a:solidFill>
                <a:latin typeface="+mn-lt"/>
              </a:rPr>
              <a:t>đầy</a:t>
            </a:r>
            <a:r>
              <a:rPr lang="en-US" sz="1600" dirty="0" smtClean="0">
                <a:solidFill>
                  <a:srgbClr val="7030A0"/>
                </a:solidFill>
                <a:latin typeface="+mn-lt"/>
              </a:rPr>
              <a:t> </a:t>
            </a:r>
            <a:r>
              <a:rPr lang="en-US" sz="1600" dirty="0" err="1" smtClean="0">
                <a:solidFill>
                  <a:srgbClr val="7030A0"/>
                </a:solidFill>
                <a:latin typeface="+mn-lt"/>
              </a:rPr>
              <a:t>đủ</a:t>
            </a:r>
            <a:r>
              <a:rPr lang="en-US" sz="1600" dirty="0" smtClean="0">
                <a:solidFill>
                  <a:srgbClr val="7030A0"/>
                </a:solidFill>
                <a:latin typeface="+mn-lt"/>
              </a:rPr>
              <a:t>, </a:t>
            </a:r>
            <a:r>
              <a:rPr lang="en-US" sz="1600" dirty="0" err="1" smtClean="0">
                <a:solidFill>
                  <a:srgbClr val="7030A0"/>
                </a:solidFill>
                <a:latin typeface="+mn-lt"/>
              </a:rPr>
              <a:t>cho</a:t>
            </a:r>
            <a:r>
              <a:rPr lang="en-US" sz="1600" dirty="0" smtClean="0">
                <a:solidFill>
                  <a:srgbClr val="7030A0"/>
                </a:solidFill>
                <a:latin typeface="+mn-lt"/>
              </a:rPr>
              <a:t> con </a:t>
            </a:r>
            <a:r>
              <a:rPr lang="en-US" sz="1600" dirty="0" err="1" smtClean="0">
                <a:solidFill>
                  <a:srgbClr val="7030A0"/>
                </a:solidFill>
                <a:latin typeface="+mn-lt"/>
              </a:rPr>
              <a:t>có</a:t>
            </a:r>
            <a:r>
              <a:rPr lang="en-US" sz="1600" dirty="0" smtClean="0">
                <a:solidFill>
                  <a:srgbClr val="7030A0"/>
                </a:solidFill>
                <a:latin typeface="+mn-lt"/>
              </a:rPr>
              <a:t> </a:t>
            </a:r>
            <a:r>
              <a:rPr lang="en-US" sz="1600" dirty="0" err="1" smtClean="0">
                <a:solidFill>
                  <a:srgbClr val="7030A0"/>
                </a:solidFill>
                <a:latin typeface="+mn-lt"/>
              </a:rPr>
              <a:t>thời</a:t>
            </a:r>
            <a:r>
              <a:rPr lang="en-US" sz="1600" dirty="0" smtClean="0">
                <a:solidFill>
                  <a:srgbClr val="7030A0"/>
                </a:solidFill>
                <a:latin typeface="+mn-lt"/>
              </a:rPr>
              <a:t> </a:t>
            </a:r>
            <a:r>
              <a:rPr lang="en-US" sz="1600" dirty="0" err="1" smtClean="0">
                <a:solidFill>
                  <a:srgbClr val="7030A0"/>
                </a:solidFill>
                <a:latin typeface="+mn-lt"/>
              </a:rPr>
              <a:t>gian</a:t>
            </a:r>
            <a:r>
              <a:rPr lang="en-US" sz="1600" dirty="0" smtClean="0">
                <a:solidFill>
                  <a:srgbClr val="7030A0"/>
                </a:solidFill>
                <a:latin typeface="+mn-lt"/>
              </a:rPr>
              <a:t> </a:t>
            </a:r>
            <a:r>
              <a:rPr lang="en-US" sz="1600" dirty="0" err="1" smtClean="0">
                <a:solidFill>
                  <a:srgbClr val="7030A0"/>
                </a:solidFill>
                <a:latin typeface="+mn-lt"/>
              </a:rPr>
              <a:t>và</a:t>
            </a:r>
            <a:r>
              <a:rPr lang="en-US" sz="1600" dirty="0" smtClean="0">
                <a:solidFill>
                  <a:srgbClr val="7030A0"/>
                </a:solidFill>
                <a:latin typeface="+mn-lt"/>
              </a:rPr>
              <a:t> </a:t>
            </a:r>
            <a:r>
              <a:rPr lang="en-US" sz="1600" dirty="0" err="1" smtClean="0">
                <a:solidFill>
                  <a:srgbClr val="7030A0"/>
                </a:solidFill>
                <a:latin typeface="+mn-lt"/>
              </a:rPr>
              <a:t>hoàn</a:t>
            </a:r>
            <a:r>
              <a:rPr lang="en-US" sz="1600" dirty="0" smtClean="0">
                <a:solidFill>
                  <a:srgbClr val="7030A0"/>
                </a:solidFill>
                <a:latin typeface="+mn-lt"/>
              </a:rPr>
              <a:t> </a:t>
            </a:r>
            <a:r>
              <a:rPr lang="en-US" sz="1600" dirty="0" err="1" smtClean="0">
                <a:solidFill>
                  <a:srgbClr val="7030A0"/>
                </a:solidFill>
                <a:latin typeface="+mn-lt"/>
              </a:rPr>
              <a:t>cảnh</a:t>
            </a:r>
            <a:r>
              <a:rPr lang="en-US" sz="1600" dirty="0" smtClean="0">
                <a:solidFill>
                  <a:srgbClr val="7030A0"/>
                </a:solidFill>
                <a:latin typeface="+mn-lt"/>
              </a:rPr>
              <a:t> </a:t>
            </a:r>
            <a:r>
              <a:rPr lang="en-US" sz="1600" dirty="0" err="1" smtClean="0">
                <a:solidFill>
                  <a:srgbClr val="7030A0"/>
                </a:solidFill>
                <a:latin typeface="+mn-lt"/>
              </a:rPr>
              <a:t>suy</a:t>
            </a:r>
            <a:r>
              <a:rPr lang="en-US" sz="1600" dirty="0" smtClean="0">
                <a:solidFill>
                  <a:srgbClr val="7030A0"/>
                </a:solidFill>
                <a:latin typeface="+mn-lt"/>
              </a:rPr>
              <a:t> </a:t>
            </a:r>
            <a:r>
              <a:rPr lang="en-US" sz="1600" dirty="0" err="1" smtClean="0">
                <a:solidFill>
                  <a:srgbClr val="7030A0"/>
                </a:solidFill>
                <a:latin typeface="+mn-lt"/>
              </a:rPr>
              <a:t>ngẫm</a:t>
            </a:r>
            <a:r>
              <a:rPr lang="en-US" sz="1600" dirty="0" smtClean="0">
                <a:solidFill>
                  <a:srgbClr val="7030A0"/>
                </a:solidFill>
                <a:latin typeface="+mn-lt"/>
              </a:rPr>
              <a:t> qua </a:t>
            </a:r>
            <a:r>
              <a:rPr lang="en-US" sz="1600" dirty="0" err="1" smtClean="0">
                <a:solidFill>
                  <a:srgbClr val="7030A0"/>
                </a:solidFill>
                <a:latin typeface="+mn-lt"/>
              </a:rPr>
              <a:t>từng</a:t>
            </a:r>
            <a:r>
              <a:rPr lang="en-US" sz="1600" dirty="0" smtClean="0">
                <a:solidFill>
                  <a:srgbClr val="7030A0"/>
                </a:solidFill>
                <a:latin typeface="+mn-lt"/>
              </a:rPr>
              <a:t> </a:t>
            </a:r>
            <a:r>
              <a:rPr lang="en-US" sz="1600" dirty="0" err="1" smtClean="0">
                <a:solidFill>
                  <a:srgbClr val="7030A0"/>
                </a:solidFill>
                <a:latin typeface="+mn-lt"/>
              </a:rPr>
              <a:t>câu</a:t>
            </a:r>
            <a:r>
              <a:rPr lang="en-US" sz="1600" dirty="0" smtClean="0">
                <a:solidFill>
                  <a:srgbClr val="7030A0"/>
                </a:solidFill>
                <a:latin typeface="+mn-lt"/>
              </a:rPr>
              <a:t>, </a:t>
            </a:r>
            <a:r>
              <a:rPr lang="en-US" sz="1600" dirty="0" err="1" smtClean="0">
                <a:solidFill>
                  <a:srgbClr val="7030A0"/>
                </a:solidFill>
                <a:latin typeface="+mn-lt"/>
              </a:rPr>
              <a:t>từng</a:t>
            </a:r>
            <a:r>
              <a:rPr lang="en-US" sz="1600" dirty="0" smtClean="0">
                <a:solidFill>
                  <a:srgbClr val="7030A0"/>
                </a:solidFill>
                <a:latin typeface="+mn-lt"/>
              </a:rPr>
              <a:t> </a:t>
            </a:r>
            <a:r>
              <a:rPr lang="en-US" sz="1600" dirty="0" err="1" smtClean="0">
                <a:solidFill>
                  <a:srgbClr val="7030A0"/>
                </a:solidFill>
                <a:latin typeface="+mn-lt"/>
              </a:rPr>
              <a:t>chữ</a:t>
            </a:r>
            <a:r>
              <a:rPr lang="en-US" sz="1600" dirty="0" smtClean="0">
                <a:solidFill>
                  <a:srgbClr val="7030A0"/>
                </a:solidFill>
                <a:latin typeface="+mn-lt"/>
              </a:rPr>
              <a:t>. </a:t>
            </a:r>
            <a:r>
              <a:rPr lang="en-US" sz="1600" dirty="0" err="1" smtClean="0">
                <a:solidFill>
                  <a:srgbClr val="7030A0"/>
                </a:solidFill>
                <a:latin typeface="+mn-lt"/>
              </a:rPr>
              <a:t>Mặt</a:t>
            </a:r>
            <a:r>
              <a:rPr lang="en-US" sz="1600" dirty="0" smtClean="0">
                <a:solidFill>
                  <a:srgbClr val="7030A0"/>
                </a:solidFill>
                <a:latin typeface="+mn-lt"/>
              </a:rPr>
              <a:t> </a:t>
            </a:r>
            <a:r>
              <a:rPr lang="en-US" sz="1600" dirty="0" err="1" smtClean="0">
                <a:solidFill>
                  <a:srgbClr val="7030A0"/>
                </a:solidFill>
                <a:latin typeface="+mn-lt"/>
              </a:rPr>
              <a:t>khác</a:t>
            </a:r>
            <a:r>
              <a:rPr lang="en-US" sz="1600" dirty="0" smtClean="0">
                <a:solidFill>
                  <a:srgbClr val="7030A0"/>
                </a:solidFill>
                <a:latin typeface="+mn-lt"/>
              </a:rPr>
              <a:t> </a:t>
            </a:r>
            <a:r>
              <a:rPr lang="en-US" sz="1600" dirty="0" err="1" smtClean="0">
                <a:solidFill>
                  <a:srgbClr val="7030A0"/>
                </a:solidFill>
                <a:latin typeface="+mn-lt"/>
              </a:rPr>
              <a:t>người</a:t>
            </a:r>
            <a:r>
              <a:rPr lang="en-US" sz="1600" dirty="0" smtClean="0">
                <a:solidFill>
                  <a:srgbClr val="7030A0"/>
                </a:solidFill>
                <a:latin typeface="+mn-lt"/>
              </a:rPr>
              <a:t> cha </a:t>
            </a:r>
            <a:r>
              <a:rPr lang="en-US" sz="1600" dirty="0" err="1" smtClean="0">
                <a:solidFill>
                  <a:srgbClr val="7030A0"/>
                </a:solidFill>
                <a:latin typeface="+mn-lt"/>
              </a:rPr>
              <a:t>tỏ</a:t>
            </a:r>
            <a:r>
              <a:rPr lang="en-US" sz="1600" dirty="0" smtClean="0">
                <a:solidFill>
                  <a:srgbClr val="7030A0"/>
                </a:solidFill>
                <a:latin typeface="+mn-lt"/>
              </a:rPr>
              <a:t> </a:t>
            </a:r>
            <a:r>
              <a:rPr lang="en-US" sz="1600" dirty="0" err="1" smtClean="0">
                <a:solidFill>
                  <a:srgbClr val="7030A0"/>
                </a:solidFill>
                <a:latin typeface="+mn-lt"/>
              </a:rPr>
              <a:t>ra</a:t>
            </a:r>
            <a:r>
              <a:rPr lang="en-US" sz="1600" dirty="0" smtClean="0">
                <a:solidFill>
                  <a:srgbClr val="7030A0"/>
                </a:solidFill>
                <a:latin typeface="+mn-lt"/>
              </a:rPr>
              <a:t> </a:t>
            </a:r>
            <a:r>
              <a:rPr lang="en-US" sz="1600" dirty="0" err="1" smtClean="0">
                <a:solidFill>
                  <a:srgbClr val="7030A0"/>
                </a:solidFill>
                <a:latin typeface="+mn-lt"/>
              </a:rPr>
              <a:t>tế</a:t>
            </a:r>
            <a:r>
              <a:rPr lang="en-US" sz="1600" dirty="0" smtClean="0">
                <a:solidFill>
                  <a:srgbClr val="7030A0"/>
                </a:solidFill>
                <a:latin typeface="+mn-lt"/>
              </a:rPr>
              <a:t> </a:t>
            </a:r>
            <a:r>
              <a:rPr lang="en-US" sz="1600" dirty="0" err="1" smtClean="0">
                <a:solidFill>
                  <a:srgbClr val="7030A0"/>
                </a:solidFill>
                <a:latin typeface="+mn-lt"/>
              </a:rPr>
              <a:t>nhị</a:t>
            </a:r>
            <a:r>
              <a:rPr lang="en-US" sz="1600" dirty="0" smtClean="0">
                <a:solidFill>
                  <a:srgbClr val="7030A0"/>
                </a:solidFill>
                <a:latin typeface="+mn-lt"/>
              </a:rPr>
              <a:t>, </a:t>
            </a:r>
            <a:r>
              <a:rPr lang="en-US" sz="1600" dirty="0" err="1" smtClean="0">
                <a:solidFill>
                  <a:srgbClr val="7030A0"/>
                </a:solidFill>
                <a:latin typeface="+mn-lt"/>
              </a:rPr>
              <a:t>kín</a:t>
            </a:r>
            <a:r>
              <a:rPr lang="en-US" sz="1600" dirty="0" smtClean="0">
                <a:solidFill>
                  <a:srgbClr val="7030A0"/>
                </a:solidFill>
                <a:latin typeface="+mn-lt"/>
              </a:rPr>
              <a:t> </a:t>
            </a:r>
            <a:r>
              <a:rPr lang="en-US" sz="1600" dirty="0" err="1" smtClean="0">
                <a:solidFill>
                  <a:srgbClr val="7030A0"/>
                </a:solidFill>
                <a:latin typeface="+mn-lt"/>
              </a:rPr>
              <a:t>đáo</a:t>
            </a:r>
            <a:r>
              <a:rPr lang="en-US" sz="1600" dirty="0" smtClean="0">
                <a:solidFill>
                  <a:srgbClr val="7030A0"/>
                </a:solidFill>
                <a:latin typeface="+mn-lt"/>
              </a:rPr>
              <a:t> </a:t>
            </a:r>
            <a:r>
              <a:rPr lang="en-US" sz="1600" dirty="0" err="1" smtClean="0">
                <a:solidFill>
                  <a:srgbClr val="7030A0"/>
                </a:solidFill>
                <a:latin typeface="+mn-lt"/>
              </a:rPr>
              <a:t>bởi</a:t>
            </a:r>
            <a:r>
              <a:rPr lang="en-US" sz="1600" dirty="0" smtClean="0">
                <a:solidFill>
                  <a:srgbClr val="7030A0"/>
                </a:solidFill>
                <a:latin typeface="+mn-lt"/>
              </a:rPr>
              <a:t> </a:t>
            </a:r>
            <a:r>
              <a:rPr lang="en-US" sz="1600" dirty="0" err="1" smtClean="0">
                <a:solidFill>
                  <a:srgbClr val="7030A0"/>
                </a:solidFill>
                <a:latin typeface="+mn-lt"/>
              </a:rPr>
              <a:t>không</a:t>
            </a:r>
            <a:r>
              <a:rPr lang="en-US" sz="1600" dirty="0" smtClean="0">
                <a:solidFill>
                  <a:srgbClr val="7030A0"/>
                </a:solidFill>
                <a:latin typeface="+mn-lt"/>
              </a:rPr>
              <a:t> </a:t>
            </a:r>
            <a:r>
              <a:rPr lang="en-US" sz="1600" dirty="0" err="1" smtClean="0">
                <a:solidFill>
                  <a:srgbClr val="7030A0"/>
                </a:solidFill>
                <a:latin typeface="+mn-lt"/>
              </a:rPr>
              <a:t>làm</a:t>
            </a:r>
            <a:r>
              <a:rPr lang="en-US" sz="1600" dirty="0" smtClean="0">
                <a:solidFill>
                  <a:srgbClr val="7030A0"/>
                </a:solidFill>
                <a:latin typeface="+mn-lt"/>
              </a:rPr>
              <a:t> </a:t>
            </a:r>
            <a:r>
              <a:rPr lang="en-US" sz="1600" dirty="0" err="1" smtClean="0">
                <a:solidFill>
                  <a:srgbClr val="7030A0"/>
                </a:solidFill>
                <a:latin typeface="+mn-lt"/>
              </a:rPr>
              <a:t>người</a:t>
            </a:r>
            <a:r>
              <a:rPr lang="en-US" sz="1600" dirty="0" smtClean="0">
                <a:solidFill>
                  <a:srgbClr val="7030A0"/>
                </a:solidFill>
                <a:latin typeface="+mn-lt"/>
              </a:rPr>
              <a:t> con </a:t>
            </a:r>
            <a:r>
              <a:rPr lang="en-US" sz="1600" dirty="0" err="1" smtClean="0">
                <a:solidFill>
                  <a:srgbClr val="7030A0"/>
                </a:solidFill>
                <a:latin typeface="+mn-lt"/>
              </a:rPr>
              <a:t>xấu</a:t>
            </a:r>
            <a:r>
              <a:rPr lang="en-US" sz="1600" dirty="0" smtClean="0">
                <a:solidFill>
                  <a:srgbClr val="7030A0"/>
                </a:solidFill>
                <a:latin typeface="+mn-lt"/>
              </a:rPr>
              <a:t> </a:t>
            </a:r>
            <a:r>
              <a:rPr lang="en-US" sz="1600" dirty="0" err="1" smtClean="0">
                <a:solidFill>
                  <a:srgbClr val="7030A0"/>
                </a:solidFill>
                <a:latin typeface="+mn-lt"/>
              </a:rPr>
              <a:t>hổ</a:t>
            </a:r>
            <a:r>
              <a:rPr lang="en-US" sz="1600" dirty="0" smtClean="0">
                <a:solidFill>
                  <a:srgbClr val="7030A0"/>
                </a:solidFill>
                <a:latin typeface="+mn-lt"/>
              </a:rPr>
              <a:t>, </a:t>
            </a:r>
            <a:r>
              <a:rPr lang="en-US" sz="1600" dirty="0" err="1" smtClean="0">
                <a:solidFill>
                  <a:srgbClr val="7030A0"/>
                </a:solidFill>
                <a:latin typeface="+mn-lt"/>
              </a:rPr>
              <a:t>bẽ</a:t>
            </a:r>
            <a:r>
              <a:rPr lang="en-US" sz="1600" dirty="0" smtClean="0">
                <a:solidFill>
                  <a:srgbClr val="7030A0"/>
                </a:solidFill>
                <a:latin typeface="+mn-lt"/>
              </a:rPr>
              <a:t> </a:t>
            </a:r>
            <a:r>
              <a:rPr lang="en-US" sz="1600" dirty="0" err="1" smtClean="0">
                <a:solidFill>
                  <a:srgbClr val="7030A0"/>
                </a:solidFill>
                <a:latin typeface="+mn-lt"/>
              </a:rPr>
              <a:t>bàng</a:t>
            </a:r>
            <a:r>
              <a:rPr lang="en-US" sz="1600" dirty="0" smtClean="0">
                <a:solidFill>
                  <a:srgbClr val="7030A0"/>
                </a:solidFill>
                <a:latin typeface="+mn-lt"/>
              </a:rPr>
              <a:t> </a:t>
            </a:r>
            <a:r>
              <a:rPr lang="en-US" sz="1600" dirty="0" err="1" smtClean="0">
                <a:solidFill>
                  <a:srgbClr val="7030A0"/>
                </a:solidFill>
                <a:latin typeface="+mn-lt"/>
              </a:rPr>
              <a:t>khi</a:t>
            </a:r>
            <a:r>
              <a:rPr lang="en-US" sz="1600" dirty="0" smtClean="0">
                <a:solidFill>
                  <a:srgbClr val="7030A0"/>
                </a:solidFill>
                <a:latin typeface="+mn-lt"/>
              </a:rPr>
              <a:t> </a:t>
            </a:r>
            <a:r>
              <a:rPr lang="en-US" sz="1600" dirty="0" err="1" smtClean="0">
                <a:solidFill>
                  <a:srgbClr val="7030A0"/>
                </a:solidFill>
                <a:latin typeface="+mn-lt"/>
              </a:rPr>
              <a:t>ông</a:t>
            </a:r>
            <a:r>
              <a:rPr lang="en-US" sz="1600" dirty="0" smtClean="0">
                <a:solidFill>
                  <a:srgbClr val="7030A0"/>
                </a:solidFill>
                <a:latin typeface="+mn-lt"/>
              </a:rPr>
              <a:t> </a:t>
            </a:r>
            <a:r>
              <a:rPr lang="en-US" sz="1600" dirty="0" err="1" smtClean="0">
                <a:solidFill>
                  <a:srgbClr val="7030A0"/>
                </a:solidFill>
                <a:latin typeface="+mn-lt"/>
              </a:rPr>
              <a:t>chỉ</a:t>
            </a:r>
            <a:r>
              <a:rPr lang="en-US" sz="1600" dirty="0" smtClean="0">
                <a:solidFill>
                  <a:srgbClr val="7030A0"/>
                </a:solidFill>
                <a:latin typeface="+mn-lt"/>
              </a:rPr>
              <a:t> </a:t>
            </a:r>
            <a:r>
              <a:rPr lang="en-US" sz="1600" dirty="0" err="1" smtClean="0">
                <a:solidFill>
                  <a:srgbClr val="7030A0"/>
                </a:solidFill>
                <a:latin typeface="+mn-lt"/>
              </a:rPr>
              <a:t>nói</a:t>
            </a:r>
            <a:r>
              <a:rPr lang="en-US" sz="1600" dirty="0" smtClean="0">
                <a:solidFill>
                  <a:srgbClr val="7030A0"/>
                </a:solidFill>
                <a:latin typeface="+mn-lt"/>
              </a:rPr>
              <a:t> </a:t>
            </a:r>
            <a:r>
              <a:rPr lang="en-US" sz="1600" dirty="0" err="1" smtClean="0">
                <a:solidFill>
                  <a:srgbClr val="7030A0"/>
                </a:solidFill>
                <a:latin typeface="+mn-lt"/>
              </a:rPr>
              <a:t>riêng</a:t>
            </a:r>
            <a:r>
              <a:rPr lang="en-US" sz="1600" dirty="0" smtClean="0">
                <a:solidFill>
                  <a:srgbClr val="7030A0"/>
                </a:solidFill>
                <a:latin typeface="+mn-lt"/>
              </a:rPr>
              <a:t> </a:t>
            </a:r>
            <a:r>
              <a:rPr lang="en-US" sz="1600" dirty="0" err="1" smtClean="0">
                <a:solidFill>
                  <a:srgbClr val="7030A0"/>
                </a:solidFill>
                <a:latin typeface="+mn-lt"/>
              </a:rPr>
              <a:t>với</a:t>
            </a:r>
            <a:r>
              <a:rPr lang="en-US" sz="1600" dirty="0" smtClean="0">
                <a:solidFill>
                  <a:srgbClr val="7030A0"/>
                </a:solidFill>
                <a:latin typeface="+mn-lt"/>
              </a:rPr>
              <a:t> con, </a:t>
            </a:r>
            <a:r>
              <a:rPr lang="en-US" sz="1600" dirty="0" err="1" smtClean="0">
                <a:solidFill>
                  <a:srgbClr val="7030A0"/>
                </a:solidFill>
                <a:latin typeface="+mn-lt"/>
              </a:rPr>
              <a:t>thậm</a:t>
            </a:r>
            <a:r>
              <a:rPr lang="en-US" sz="1600" dirty="0" smtClean="0">
                <a:solidFill>
                  <a:srgbClr val="7030A0"/>
                </a:solidFill>
                <a:latin typeface="+mn-lt"/>
              </a:rPr>
              <a:t> </a:t>
            </a:r>
            <a:r>
              <a:rPr lang="en-US" sz="1600" dirty="0" err="1" smtClean="0">
                <a:solidFill>
                  <a:srgbClr val="7030A0"/>
                </a:solidFill>
                <a:latin typeface="+mn-lt"/>
              </a:rPr>
              <a:t>chí</a:t>
            </a:r>
            <a:r>
              <a:rPr lang="en-US" sz="1600" dirty="0" smtClean="0">
                <a:solidFill>
                  <a:srgbClr val="7030A0"/>
                </a:solidFill>
                <a:latin typeface="+mn-lt"/>
              </a:rPr>
              <a:t> </a:t>
            </a:r>
            <a:r>
              <a:rPr lang="en-US" sz="1600" dirty="0" err="1" smtClean="0">
                <a:solidFill>
                  <a:srgbClr val="7030A0"/>
                </a:solidFill>
                <a:latin typeface="+mn-lt"/>
              </a:rPr>
              <a:t>có</a:t>
            </a:r>
            <a:r>
              <a:rPr lang="en-US" sz="1600" dirty="0" smtClean="0">
                <a:solidFill>
                  <a:srgbClr val="7030A0"/>
                </a:solidFill>
                <a:latin typeface="+mn-lt"/>
              </a:rPr>
              <a:t> </a:t>
            </a:r>
            <a:r>
              <a:rPr lang="en-US" sz="1600" dirty="0" err="1" smtClean="0">
                <a:solidFill>
                  <a:srgbClr val="7030A0"/>
                </a:solidFill>
                <a:latin typeface="+mn-lt"/>
              </a:rPr>
              <a:t>thể</a:t>
            </a:r>
            <a:r>
              <a:rPr lang="en-US" sz="1600" dirty="0" smtClean="0">
                <a:solidFill>
                  <a:srgbClr val="7030A0"/>
                </a:solidFill>
                <a:latin typeface="+mn-lt"/>
              </a:rPr>
              <a:t> </a:t>
            </a:r>
            <a:r>
              <a:rPr lang="en-US" sz="1600" dirty="0" err="1" smtClean="0">
                <a:solidFill>
                  <a:srgbClr val="7030A0"/>
                </a:solidFill>
                <a:latin typeface="+mn-lt"/>
              </a:rPr>
              <a:t>ông</a:t>
            </a:r>
            <a:r>
              <a:rPr lang="en-US" sz="1600" dirty="0" smtClean="0">
                <a:solidFill>
                  <a:srgbClr val="7030A0"/>
                </a:solidFill>
                <a:latin typeface="+mn-lt"/>
              </a:rPr>
              <a:t> </a:t>
            </a:r>
            <a:r>
              <a:rPr lang="en-US" sz="1600" dirty="0" err="1" smtClean="0">
                <a:solidFill>
                  <a:srgbClr val="7030A0"/>
                </a:solidFill>
                <a:latin typeface="+mn-lt"/>
              </a:rPr>
              <a:t>không</a:t>
            </a:r>
            <a:r>
              <a:rPr lang="en-US" sz="1600" dirty="0" smtClean="0">
                <a:solidFill>
                  <a:srgbClr val="7030A0"/>
                </a:solidFill>
                <a:latin typeface="+mn-lt"/>
              </a:rPr>
              <a:t> </a:t>
            </a:r>
            <a:r>
              <a:rPr lang="en-US" sz="1600" dirty="0" err="1" smtClean="0">
                <a:solidFill>
                  <a:srgbClr val="7030A0"/>
                </a:solidFill>
                <a:latin typeface="+mn-lt"/>
              </a:rPr>
              <a:t>nói</a:t>
            </a:r>
            <a:r>
              <a:rPr lang="en-US" sz="1600" dirty="0" smtClean="0">
                <a:solidFill>
                  <a:srgbClr val="7030A0"/>
                </a:solidFill>
                <a:latin typeface="+mn-lt"/>
              </a:rPr>
              <a:t> </a:t>
            </a:r>
            <a:r>
              <a:rPr lang="en-US" sz="1600" dirty="0" err="1" smtClean="0">
                <a:solidFill>
                  <a:srgbClr val="7030A0"/>
                </a:solidFill>
                <a:latin typeface="+mn-lt"/>
              </a:rPr>
              <a:t>cả</a:t>
            </a:r>
            <a:r>
              <a:rPr lang="en-US" sz="1600" dirty="0" smtClean="0">
                <a:solidFill>
                  <a:srgbClr val="7030A0"/>
                </a:solidFill>
                <a:latin typeface="+mn-lt"/>
              </a:rPr>
              <a:t> </a:t>
            </a:r>
            <a:r>
              <a:rPr lang="en-US" sz="1600" dirty="0" err="1" smtClean="0">
                <a:solidFill>
                  <a:srgbClr val="7030A0"/>
                </a:solidFill>
                <a:latin typeface="+mn-lt"/>
              </a:rPr>
              <a:t>chuyện</a:t>
            </a:r>
            <a:r>
              <a:rPr lang="en-US" sz="1600" dirty="0" smtClean="0">
                <a:solidFill>
                  <a:srgbClr val="7030A0"/>
                </a:solidFill>
                <a:latin typeface="+mn-lt"/>
              </a:rPr>
              <a:t> </a:t>
            </a:r>
            <a:r>
              <a:rPr lang="en-US" sz="1600" dirty="0" err="1" smtClean="0">
                <a:solidFill>
                  <a:srgbClr val="7030A0"/>
                </a:solidFill>
                <a:latin typeface="+mn-lt"/>
              </a:rPr>
              <a:t>này</a:t>
            </a:r>
            <a:r>
              <a:rPr lang="en-US" sz="1600" dirty="0" smtClean="0">
                <a:solidFill>
                  <a:srgbClr val="7030A0"/>
                </a:solidFill>
                <a:latin typeface="+mn-lt"/>
              </a:rPr>
              <a:t> </a:t>
            </a:r>
            <a:r>
              <a:rPr lang="en-US" sz="1600" dirty="0" err="1" smtClean="0">
                <a:solidFill>
                  <a:srgbClr val="7030A0"/>
                </a:solidFill>
                <a:latin typeface="+mn-lt"/>
              </a:rPr>
              <a:t>với</a:t>
            </a:r>
            <a:r>
              <a:rPr lang="en-US" sz="1600" dirty="0" smtClean="0">
                <a:solidFill>
                  <a:srgbClr val="7030A0"/>
                </a:solidFill>
                <a:latin typeface="+mn-lt"/>
              </a:rPr>
              <a:t> </a:t>
            </a:r>
            <a:r>
              <a:rPr lang="en-US" sz="1600" dirty="0" err="1" smtClean="0">
                <a:solidFill>
                  <a:srgbClr val="7030A0"/>
                </a:solidFill>
                <a:latin typeface="+mn-lt"/>
              </a:rPr>
              <a:t>vợ</a:t>
            </a:r>
            <a:r>
              <a:rPr lang="en-US" sz="1600" dirty="0" smtClean="0">
                <a:solidFill>
                  <a:srgbClr val="7030A0"/>
                </a:solidFill>
                <a:latin typeface="+mn-lt"/>
              </a:rPr>
              <a:t> </a:t>
            </a:r>
            <a:r>
              <a:rPr lang="en-US" sz="1600" dirty="0" err="1" smtClean="0">
                <a:solidFill>
                  <a:srgbClr val="7030A0"/>
                </a:solidFill>
                <a:latin typeface="+mn-lt"/>
              </a:rPr>
              <a:t>mình</a:t>
            </a:r>
            <a:r>
              <a:rPr lang="en-US" sz="1600" dirty="0" smtClean="0">
                <a:solidFill>
                  <a:srgbClr val="7030A0"/>
                </a:solidFill>
                <a:latin typeface="+mn-lt"/>
              </a:rPr>
              <a:t>.</a:t>
            </a:r>
          </a:p>
          <a:p>
            <a:pPr lvl="0" algn="just"/>
            <a:r>
              <a:rPr lang="en-US" sz="1600" dirty="0" smtClean="0">
                <a:solidFill>
                  <a:srgbClr val="7030A0"/>
                </a:solidFill>
              </a:rPr>
              <a:t>d</a:t>
            </a:r>
          </a:p>
          <a:p>
            <a:pPr lvl="1" algn="just"/>
            <a:r>
              <a:rPr lang="en-US" sz="1600" dirty="0" err="1">
                <a:solidFill>
                  <a:srgbClr val="7030A0"/>
                </a:solidFill>
                <a:latin typeface="+mn-lt"/>
              </a:rPr>
              <a:t>Nhân</a:t>
            </a:r>
            <a:r>
              <a:rPr lang="en-US" sz="1600" dirty="0">
                <a:solidFill>
                  <a:srgbClr val="7030A0"/>
                </a:solidFill>
                <a:latin typeface="+mn-lt"/>
              </a:rPr>
              <a:t> </a:t>
            </a:r>
            <a:r>
              <a:rPr lang="en-US" sz="1600" dirty="0" err="1">
                <a:solidFill>
                  <a:srgbClr val="7030A0"/>
                </a:solidFill>
                <a:latin typeface="+mn-lt"/>
              </a:rPr>
              <a:t>hậu</a:t>
            </a:r>
            <a:r>
              <a:rPr lang="en-US" sz="1600" dirty="0">
                <a:solidFill>
                  <a:srgbClr val="7030A0"/>
                </a:solidFill>
                <a:latin typeface="+mn-lt"/>
              </a:rPr>
              <a:t>, </a:t>
            </a:r>
            <a:r>
              <a:rPr lang="en-US" sz="1600" dirty="0" err="1">
                <a:solidFill>
                  <a:srgbClr val="7030A0"/>
                </a:solidFill>
                <a:latin typeface="+mn-lt"/>
              </a:rPr>
              <a:t>hết</a:t>
            </a:r>
            <a:r>
              <a:rPr lang="en-US" sz="1600" dirty="0">
                <a:solidFill>
                  <a:srgbClr val="7030A0"/>
                </a:solidFill>
                <a:latin typeface="+mn-lt"/>
              </a:rPr>
              <a:t> </a:t>
            </a:r>
            <a:r>
              <a:rPr lang="en-US" sz="1600" dirty="0" err="1">
                <a:solidFill>
                  <a:srgbClr val="7030A0"/>
                </a:solidFill>
                <a:latin typeface="+mn-lt"/>
              </a:rPr>
              <a:t>lòng</a:t>
            </a:r>
            <a:r>
              <a:rPr lang="en-US" sz="1600" dirty="0">
                <a:solidFill>
                  <a:srgbClr val="7030A0"/>
                </a:solidFill>
                <a:latin typeface="+mn-lt"/>
              </a:rPr>
              <a:t> </a:t>
            </a:r>
            <a:r>
              <a:rPr lang="en-US" sz="1600" dirty="0" err="1">
                <a:solidFill>
                  <a:srgbClr val="7030A0"/>
                </a:solidFill>
                <a:latin typeface="+mn-lt"/>
              </a:rPr>
              <a:t>vì</a:t>
            </a:r>
            <a:r>
              <a:rPr lang="en-US" sz="1600" dirty="0">
                <a:solidFill>
                  <a:srgbClr val="7030A0"/>
                </a:solidFill>
                <a:latin typeface="+mn-lt"/>
              </a:rPr>
              <a:t> con, </a:t>
            </a:r>
            <a:r>
              <a:rPr lang="en-US" sz="1600" dirty="0" err="1">
                <a:solidFill>
                  <a:srgbClr val="7030A0"/>
                </a:solidFill>
                <a:latin typeface="+mn-lt"/>
              </a:rPr>
              <a:t>yêu</a:t>
            </a:r>
            <a:r>
              <a:rPr lang="en-US" sz="1600" dirty="0">
                <a:solidFill>
                  <a:srgbClr val="7030A0"/>
                </a:solidFill>
                <a:latin typeface="+mn-lt"/>
              </a:rPr>
              <a:t> </a:t>
            </a:r>
            <a:r>
              <a:rPr lang="en-US" sz="1600" dirty="0" err="1">
                <a:solidFill>
                  <a:srgbClr val="7030A0"/>
                </a:solidFill>
                <a:latin typeface="+mn-lt"/>
              </a:rPr>
              <a:t>thương</a:t>
            </a:r>
            <a:r>
              <a:rPr lang="en-US" sz="1600" dirty="0">
                <a:solidFill>
                  <a:srgbClr val="7030A0"/>
                </a:solidFill>
                <a:latin typeface="+mn-lt"/>
              </a:rPr>
              <a:t> con </a:t>
            </a:r>
            <a:r>
              <a:rPr lang="en-US" sz="1600" dirty="0" err="1">
                <a:solidFill>
                  <a:srgbClr val="7030A0"/>
                </a:solidFill>
                <a:latin typeface="+mn-lt"/>
              </a:rPr>
              <a:t>tha</a:t>
            </a:r>
            <a:r>
              <a:rPr lang="en-US" sz="1600" dirty="0">
                <a:solidFill>
                  <a:srgbClr val="7030A0"/>
                </a:solidFill>
                <a:latin typeface="+mn-lt"/>
              </a:rPr>
              <a:t> </a:t>
            </a:r>
            <a:r>
              <a:rPr lang="en-US" sz="1600" dirty="0" err="1" smtClean="0">
                <a:solidFill>
                  <a:srgbClr val="7030A0"/>
                </a:solidFill>
                <a:latin typeface="+mn-lt"/>
              </a:rPr>
              <a:t>thiết</a:t>
            </a:r>
            <a:endParaRPr lang="en-US" sz="1600" dirty="0" smtClean="0">
              <a:solidFill>
                <a:srgbClr val="7030A0"/>
              </a:solidFill>
              <a:latin typeface="+mn-lt"/>
            </a:endParaRPr>
          </a:p>
          <a:p>
            <a:pPr lvl="1" algn="just"/>
            <a:r>
              <a:rPr lang="en-US" sz="1600" dirty="0" err="1">
                <a:solidFill>
                  <a:srgbClr val="7030A0"/>
                </a:solidFill>
                <a:latin typeface="+mn-lt"/>
              </a:rPr>
              <a:t>Sẵn</a:t>
            </a:r>
            <a:r>
              <a:rPr lang="en-US" sz="1600" dirty="0">
                <a:solidFill>
                  <a:srgbClr val="7030A0"/>
                </a:solidFill>
                <a:latin typeface="+mn-lt"/>
              </a:rPr>
              <a:t> </a:t>
            </a:r>
            <a:r>
              <a:rPr lang="en-US" sz="1600" dirty="0" err="1">
                <a:solidFill>
                  <a:srgbClr val="7030A0"/>
                </a:solidFill>
                <a:latin typeface="+mn-lt"/>
              </a:rPr>
              <a:t>sàng</a:t>
            </a:r>
            <a:r>
              <a:rPr lang="en-US" sz="1600" dirty="0">
                <a:solidFill>
                  <a:srgbClr val="7030A0"/>
                </a:solidFill>
                <a:latin typeface="+mn-lt"/>
              </a:rPr>
              <a:t> hi </a:t>
            </a:r>
            <a:r>
              <a:rPr lang="en-US" sz="1600" dirty="0" err="1">
                <a:solidFill>
                  <a:srgbClr val="7030A0"/>
                </a:solidFill>
                <a:latin typeface="+mn-lt"/>
              </a:rPr>
              <a:t>sinh</a:t>
            </a:r>
            <a:r>
              <a:rPr lang="en-US" sz="1600" dirty="0">
                <a:solidFill>
                  <a:srgbClr val="7030A0"/>
                </a:solidFill>
                <a:latin typeface="+mn-lt"/>
              </a:rPr>
              <a:t> </a:t>
            </a:r>
            <a:r>
              <a:rPr lang="en-US" sz="1600" dirty="0" err="1">
                <a:solidFill>
                  <a:srgbClr val="7030A0"/>
                </a:solidFill>
                <a:latin typeface="+mn-lt"/>
              </a:rPr>
              <a:t>tất</a:t>
            </a:r>
            <a:r>
              <a:rPr lang="en-US" sz="1600" dirty="0">
                <a:solidFill>
                  <a:srgbClr val="7030A0"/>
                </a:solidFill>
                <a:latin typeface="+mn-lt"/>
              </a:rPr>
              <a:t> </a:t>
            </a:r>
            <a:r>
              <a:rPr lang="en-US" sz="1600" dirty="0" err="1">
                <a:solidFill>
                  <a:srgbClr val="7030A0"/>
                </a:solidFill>
                <a:latin typeface="+mn-lt"/>
              </a:rPr>
              <a:t>cả</a:t>
            </a:r>
            <a:r>
              <a:rPr lang="en-US" sz="1600" dirty="0">
                <a:solidFill>
                  <a:srgbClr val="7030A0"/>
                </a:solidFill>
                <a:latin typeface="+mn-lt"/>
              </a:rPr>
              <a:t>, </a:t>
            </a:r>
            <a:r>
              <a:rPr lang="en-US" sz="1600" dirty="0" err="1">
                <a:solidFill>
                  <a:srgbClr val="7030A0"/>
                </a:solidFill>
                <a:latin typeface="+mn-lt"/>
              </a:rPr>
              <a:t>kể</a:t>
            </a:r>
            <a:r>
              <a:rPr lang="en-US" sz="1600" dirty="0">
                <a:solidFill>
                  <a:srgbClr val="7030A0"/>
                </a:solidFill>
                <a:latin typeface="+mn-lt"/>
              </a:rPr>
              <a:t> </a:t>
            </a:r>
            <a:r>
              <a:rPr lang="en-US" sz="1600" dirty="0" err="1">
                <a:solidFill>
                  <a:srgbClr val="7030A0"/>
                </a:solidFill>
                <a:latin typeface="+mn-lt"/>
              </a:rPr>
              <a:t>cả</a:t>
            </a:r>
            <a:r>
              <a:rPr lang="en-US" sz="1600" dirty="0">
                <a:solidFill>
                  <a:srgbClr val="7030A0"/>
                </a:solidFill>
                <a:latin typeface="+mn-lt"/>
              </a:rPr>
              <a:t> </a:t>
            </a:r>
            <a:r>
              <a:rPr lang="en-US" sz="1600" dirty="0" err="1">
                <a:solidFill>
                  <a:srgbClr val="7030A0"/>
                </a:solidFill>
                <a:latin typeface="+mn-lt"/>
              </a:rPr>
              <a:t>mạng</a:t>
            </a:r>
            <a:r>
              <a:rPr lang="en-US" sz="1600" dirty="0">
                <a:solidFill>
                  <a:srgbClr val="7030A0"/>
                </a:solidFill>
                <a:latin typeface="+mn-lt"/>
              </a:rPr>
              <a:t> </a:t>
            </a:r>
            <a:r>
              <a:rPr lang="en-US" sz="1600" dirty="0" err="1">
                <a:solidFill>
                  <a:srgbClr val="7030A0"/>
                </a:solidFill>
                <a:latin typeface="+mn-lt"/>
              </a:rPr>
              <a:t>sống</a:t>
            </a:r>
            <a:r>
              <a:rPr lang="en-US" sz="1600" dirty="0">
                <a:solidFill>
                  <a:srgbClr val="7030A0"/>
                </a:solidFill>
                <a:latin typeface="+mn-lt"/>
              </a:rPr>
              <a:t> </a:t>
            </a:r>
            <a:r>
              <a:rPr lang="en-US" sz="1600" dirty="0" err="1">
                <a:solidFill>
                  <a:srgbClr val="7030A0"/>
                </a:solidFill>
                <a:latin typeface="+mn-lt"/>
              </a:rPr>
              <a:t>của</a:t>
            </a:r>
            <a:r>
              <a:rPr lang="en-US" sz="1600" dirty="0">
                <a:solidFill>
                  <a:srgbClr val="7030A0"/>
                </a:solidFill>
                <a:latin typeface="+mn-lt"/>
              </a:rPr>
              <a:t> </a:t>
            </a:r>
            <a:r>
              <a:rPr lang="en-US" sz="1600" dirty="0" err="1">
                <a:solidFill>
                  <a:srgbClr val="7030A0"/>
                </a:solidFill>
                <a:latin typeface="+mn-lt"/>
              </a:rPr>
              <a:t>bản</a:t>
            </a:r>
            <a:r>
              <a:rPr lang="en-US" sz="1600" dirty="0">
                <a:solidFill>
                  <a:srgbClr val="7030A0"/>
                </a:solidFill>
                <a:latin typeface="+mn-lt"/>
              </a:rPr>
              <a:t> </a:t>
            </a:r>
            <a:r>
              <a:rPr lang="en-US" sz="1600" dirty="0" err="1">
                <a:solidFill>
                  <a:srgbClr val="7030A0"/>
                </a:solidFill>
                <a:latin typeface="+mn-lt"/>
              </a:rPr>
              <a:t>thân</a:t>
            </a:r>
            <a:r>
              <a:rPr lang="en-US" sz="1600" dirty="0">
                <a:solidFill>
                  <a:srgbClr val="7030A0"/>
                </a:solidFill>
                <a:latin typeface="+mn-lt"/>
              </a:rPr>
              <a:t> </a:t>
            </a:r>
            <a:r>
              <a:rPr lang="en-US" sz="1600" dirty="0" err="1">
                <a:solidFill>
                  <a:srgbClr val="7030A0"/>
                </a:solidFill>
                <a:latin typeface="+mn-lt"/>
              </a:rPr>
              <a:t>để</a:t>
            </a:r>
            <a:r>
              <a:rPr lang="en-US" sz="1600" dirty="0">
                <a:solidFill>
                  <a:srgbClr val="7030A0"/>
                </a:solidFill>
                <a:latin typeface="+mn-lt"/>
              </a:rPr>
              <a:t> </a:t>
            </a:r>
            <a:r>
              <a:rPr lang="en-US" sz="1600" dirty="0" err="1">
                <a:solidFill>
                  <a:srgbClr val="7030A0"/>
                </a:solidFill>
                <a:latin typeface="+mn-lt"/>
              </a:rPr>
              <a:t>mong</a:t>
            </a:r>
            <a:r>
              <a:rPr lang="en-US" sz="1600" dirty="0">
                <a:solidFill>
                  <a:srgbClr val="7030A0"/>
                </a:solidFill>
                <a:latin typeface="+mn-lt"/>
              </a:rPr>
              <a:t> con </a:t>
            </a:r>
            <a:r>
              <a:rPr lang="en-US" sz="1600" dirty="0" err="1">
                <a:solidFill>
                  <a:srgbClr val="7030A0"/>
                </a:solidFill>
                <a:latin typeface="+mn-lt"/>
              </a:rPr>
              <a:t>được</a:t>
            </a:r>
            <a:r>
              <a:rPr lang="en-US" sz="1600" dirty="0">
                <a:solidFill>
                  <a:srgbClr val="7030A0"/>
                </a:solidFill>
                <a:latin typeface="+mn-lt"/>
              </a:rPr>
              <a:t> </a:t>
            </a:r>
            <a:r>
              <a:rPr lang="en-US" sz="1600" dirty="0" err="1">
                <a:solidFill>
                  <a:srgbClr val="7030A0"/>
                </a:solidFill>
                <a:latin typeface="+mn-lt"/>
              </a:rPr>
              <a:t>hạnh</a:t>
            </a:r>
            <a:r>
              <a:rPr lang="en-US" sz="1600" dirty="0">
                <a:solidFill>
                  <a:srgbClr val="7030A0"/>
                </a:solidFill>
                <a:latin typeface="+mn-lt"/>
              </a:rPr>
              <a:t> </a:t>
            </a:r>
            <a:r>
              <a:rPr lang="en-US" sz="1600" dirty="0" err="1">
                <a:solidFill>
                  <a:srgbClr val="7030A0"/>
                </a:solidFill>
                <a:latin typeface="+mn-lt"/>
              </a:rPr>
              <a:t>phúc</a:t>
            </a:r>
            <a:r>
              <a:rPr lang="en-US" sz="1600" dirty="0" smtClean="0">
                <a:solidFill>
                  <a:srgbClr val="7030A0"/>
                </a:solidFill>
                <a:latin typeface="+mn-lt"/>
              </a:rPr>
              <a:t>.</a:t>
            </a:r>
            <a:endParaRPr lang="en-US" sz="1600" dirty="0">
              <a:solidFill>
                <a:srgbClr val="7030A0"/>
              </a:solidFill>
              <a:latin typeface="+mn-lt"/>
            </a:endParaRPr>
          </a:p>
        </p:txBody>
      </p:sp>
    </p:spTree>
    <p:extLst>
      <p:ext uri="{BB962C8B-B14F-4D97-AF65-F5344CB8AC3E}">
        <p14:creationId xmlns:p14="http://schemas.microsoft.com/office/powerpoint/2010/main" val="2321563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THỰC HÀNH</a:t>
            </a:r>
            <a:endParaRPr lang="en-US" dirty="0"/>
          </a:p>
        </p:txBody>
      </p:sp>
      <p:sp>
        <p:nvSpPr>
          <p:cNvPr id="3" name="Content Placeholder 2"/>
          <p:cNvSpPr>
            <a:spLocks noGrp="1"/>
          </p:cNvSpPr>
          <p:nvPr>
            <p:ph idx="1"/>
          </p:nvPr>
        </p:nvSpPr>
        <p:spPr>
          <a:xfrm>
            <a:off x="457200" y="1371600"/>
            <a:ext cx="8229600" cy="5334000"/>
          </a:xfrm>
        </p:spPr>
        <p:txBody>
          <a:bodyPr/>
          <a:lstStyle/>
          <a:p>
            <a:pPr marL="0" indent="0" algn="just">
              <a:buNone/>
            </a:pPr>
            <a:r>
              <a:rPr lang="nb-NO" sz="2000" b="1" dirty="0">
                <a:solidFill>
                  <a:srgbClr val="7030A0"/>
                </a:solidFill>
              </a:rPr>
              <a:t>Câu </a:t>
            </a:r>
            <a:r>
              <a:rPr lang="nb-NO" sz="2000" b="1" dirty="0" smtClean="0">
                <a:solidFill>
                  <a:srgbClr val="7030A0"/>
                </a:solidFill>
              </a:rPr>
              <a:t>2.</a:t>
            </a:r>
            <a:r>
              <a:rPr lang="nb-NO" sz="2000" dirty="0" smtClean="0">
                <a:solidFill>
                  <a:srgbClr val="7030A0"/>
                </a:solidFill>
              </a:rPr>
              <a:t> </a:t>
            </a:r>
            <a:r>
              <a:rPr lang="vi-VN" sz="2000" dirty="0" smtClean="0">
                <a:solidFill>
                  <a:srgbClr val="7030A0"/>
                </a:solidFill>
              </a:rPr>
              <a:t>Trình bày cảm nhận về bốn câu thơ cuối bài thơ</a:t>
            </a:r>
            <a:r>
              <a:rPr lang="nb-NO" sz="2000" dirty="0" smtClean="0">
                <a:solidFill>
                  <a:srgbClr val="7030A0"/>
                </a:solidFill>
              </a:rPr>
              <a:t>:</a:t>
            </a:r>
            <a:endParaRPr lang="en-US" sz="2000" dirty="0">
              <a:solidFill>
                <a:srgbClr val="7030A0"/>
              </a:solidFill>
            </a:endParaRPr>
          </a:p>
          <a:p>
            <a:pPr marL="0" indent="0" algn="just">
              <a:buNone/>
            </a:pPr>
            <a:r>
              <a:rPr lang="vi-VN" sz="2000" i="1" dirty="0" smtClean="0">
                <a:solidFill>
                  <a:srgbClr val="7030A0"/>
                </a:solidFill>
              </a:rPr>
              <a:t>Nhớ nước đau lòng, con quốc quốc,</a:t>
            </a:r>
          </a:p>
          <a:p>
            <a:pPr marL="0" indent="0" algn="just">
              <a:buNone/>
            </a:pPr>
            <a:r>
              <a:rPr lang="vi-VN" sz="2000" i="1" dirty="0" smtClean="0">
                <a:solidFill>
                  <a:srgbClr val="7030A0"/>
                </a:solidFill>
              </a:rPr>
              <a:t>Thương nhà mỏi miệng, cái gia gia.</a:t>
            </a:r>
          </a:p>
          <a:p>
            <a:pPr marL="0" indent="0" algn="just">
              <a:buNone/>
            </a:pPr>
            <a:r>
              <a:rPr lang="vi-VN" sz="2000" i="1" dirty="0" smtClean="0">
                <a:solidFill>
                  <a:srgbClr val="7030A0"/>
                </a:solidFill>
              </a:rPr>
              <a:t>Dừng chân đứng lại, trời, non, nước,</a:t>
            </a:r>
          </a:p>
          <a:p>
            <a:pPr marL="0" indent="0" algn="just">
              <a:buNone/>
            </a:pPr>
            <a:r>
              <a:rPr lang="vi-VN" sz="2000" i="1" dirty="0" smtClean="0">
                <a:solidFill>
                  <a:srgbClr val="7030A0"/>
                </a:solidFill>
              </a:rPr>
              <a:t>Một mảnh tình riêng, ta với ta.</a:t>
            </a:r>
            <a:endParaRPr lang="en-US" sz="2000" dirty="0" smtClean="0">
              <a:solidFill>
                <a:srgbClr val="7030A0"/>
              </a:solidFill>
            </a:endParaRPr>
          </a:p>
          <a:p>
            <a:pPr marL="0" indent="0" algn="r">
              <a:buNone/>
            </a:pPr>
            <a:r>
              <a:rPr lang="pt-BR" sz="2000" i="1" dirty="0" smtClean="0">
                <a:solidFill>
                  <a:srgbClr val="7030A0"/>
                </a:solidFill>
              </a:rPr>
              <a:t>(Qua Đèo Ngang – Bà Huyện Thanh Quan)</a:t>
            </a:r>
            <a:endParaRPr lang="en-US" sz="2000" dirty="0">
              <a:solidFill>
                <a:srgbClr val="7030A0"/>
              </a:solidFill>
            </a:endParaRPr>
          </a:p>
        </p:txBody>
      </p:sp>
    </p:spTree>
    <p:extLst>
      <p:ext uri="{BB962C8B-B14F-4D97-AF65-F5344CB8AC3E}">
        <p14:creationId xmlns:p14="http://schemas.microsoft.com/office/powerpoint/2010/main" val="706830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Gợi</a:t>
            </a:r>
            <a:r>
              <a:rPr lang="en-US" dirty="0" smtClean="0"/>
              <a:t> ý </a:t>
            </a:r>
            <a:r>
              <a:rPr lang="en-US" dirty="0" err="1" smtClean="0"/>
              <a:t>và</a:t>
            </a:r>
            <a:r>
              <a:rPr lang="en-US" dirty="0" smtClean="0"/>
              <a:t> </a:t>
            </a:r>
            <a:r>
              <a:rPr lang="en-US" dirty="0" err="1" smtClean="0"/>
              <a:t>đáp</a:t>
            </a:r>
            <a:r>
              <a:rPr lang="en-US" dirty="0" smtClean="0"/>
              <a:t> </a:t>
            </a:r>
            <a:r>
              <a:rPr lang="en-US" dirty="0" err="1" smtClean="0"/>
              <a:t>án</a:t>
            </a:r>
            <a:r>
              <a:rPr lang="en-US" dirty="0" smtClean="0"/>
              <a:t>: </a:t>
            </a:r>
            <a:r>
              <a:rPr lang="en-US" dirty="0" err="1" smtClean="0"/>
              <a:t>Câu</a:t>
            </a:r>
            <a:r>
              <a:rPr lang="en-US" dirty="0" smtClean="0"/>
              <a:t> 2</a:t>
            </a:r>
            <a:endParaRPr lang="en-US" dirty="0"/>
          </a:p>
        </p:txBody>
      </p:sp>
      <p:sp>
        <p:nvSpPr>
          <p:cNvPr id="11" name="Content Placeholder 10"/>
          <p:cNvSpPr>
            <a:spLocks noGrp="1"/>
          </p:cNvSpPr>
          <p:nvPr>
            <p:ph idx="1"/>
          </p:nvPr>
        </p:nvSpPr>
        <p:spPr>
          <a:xfrm>
            <a:off x="101600" y="1371600"/>
            <a:ext cx="8890000" cy="5410200"/>
          </a:xfrm>
        </p:spPr>
        <p:txBody>
          <a:bodyPr/>
          <a:lstStyle/>
          <a:p>
            <a:pPr lvl="0" algn="just"/>
            <a:r>
              <a:rPr lang="en-US" sz="1600" b="1" dirty="0" err="1" smtClean="0">
                <a:solidFill>
                  <a:srgbClr val="7030A0"/>
                </a:solidFill>
              </a:rPr>
              <a:t>Mở</a:t>
            </a:r>
            <a:r>
              <a:rPr lang="en-US" sz="1600" b="1" dirty="0" smtClean="0">
                <a:solidFill>
                  <a:srgbClr val="7030A0"/>
                </a:solidFill>
              </a:rPr>
              <a:t> </a:t>
            </a:r>
            <a:r>
              <a:rPr lang="en-US" sz="1600" b="1" dirty="0" err="1" smtClean="0">
                <a:solidFill>
                  <a:srgbClr val="7030A0"/>
                </a:solidFill>
              </a:rPr>
              <a:t>đoạn</a:t>
            </a:r>
            <a:r>
              <a:rPr lang="en-US" sz="1600" b="1" dirty="0" smtClean="0">
                <a:solidFill>
                  <a:srgbClr val="7030A0"/>
                </a:solidFill>
              </a:rPr>
              <a:t>:</a:t>
            </a:r>
            <a:endParaRPr lang="en-US" sz="1600" b="1" dirty="0">
              <a:solidFill>
                <a:srgbClr val="7030A0"/>
              </a:solidFill>
            </a:endParaRPr>
          </a:p>
          <a:p>
            <a:pPr lvl="1" algn="just"/>
            <a:r>
              <a:rPr lang="vi-VN" sz="1600" dirty="0" smtClean="0">
                <a:solidFill>
                  <a:srgbClr val="7030A0"/>
                </a:solidFill>
                <a:latin typeface="+mn-lt"/>
              </a:rPr>
              <a:t>Giới thiệu tác giả, tác phẩm và vị trí của đoạn thơ.</a:t>
            </a:r>
            <a:endParaRPr lang="en-US" sz="1600" dirty="0">
              <a:solidFill>
                <a:srgbClr val="7030A0"/>
              </a:solidFill>
              <a:latin typeface="+mn-lt"/>
            </a:endParaRPr>
          </a:p>
          <a:p>
            <a:pPr lvl="0" algn="just"/>
            <a:r>
              <a:rPr lang="en-US" sz="1600" b="1" dirty="0" err="1" smtClean="0">
                <a:solidFill>
                  <a:srgbClr val="7030A0"/>
                </a:solidFill>
              </a:rPr>
              <a:t>Thân</a:t>
            </a:r>
            <a:r>
              <a:rPr lang="en-US" sz="1600" b="1" dirty="0" smtClean="0">
                <a:solidFill>
                  <a:srgbClr val="7030A0"/>
                </a:solidFill>
              </a:rPr>
              <a:t> </a:t>
            </a:r>
            <a:r>
              <a:rPr lang="en-US" sz="1600" b="1" dirty="0" err="1" smtClean="0">
                <a:solidFill>
                  <a:srgbClr val="7030A0"/>
                </a:solidFill>
              </a:rPr>
              <a:t>đoạn</a:t>
            </a:r>
            <a:r>
              <a:rPr lang="en-US" sz="1600" b="1" dirty="0" smtClean="0">
                <a:solidFill>
                  <a:srgbClr val="7030A0"/>
                </a:solidFill>
              </a:rPr>
              <a:t>:</a:t>
            </a:r>
            <a:r>
              <a:rPr lang="en-US" sz="1600" dirty="0" smtClean="0">
                <a:solidFill>
                  <a:srgbClr val="7030A0"/>
                </a:solidFill>
              </a:rPr>
              <a:t> </a:t>
            </a:r>
            <a:r>
              <a:rPr lang="vi-VN" sz="1600" dirty="0" smtClean="0">
                <a:solidFill>
                  <a:srgbClr val="7030A0"/>
                </a:solidFill>
              </a:rPr>
              <a:t>Nêu cảm nghĩ chung về đoạn thơ.</a:t>
            </a:r>
            <a:endParaRPr lang="en-US" sz="1600" dirty="0">
              <a:solidFill>
                <a:srgbClr val="7030A0"/>
              </a:solidFill>
            </a:endParaRPr>
          </a:p>
          <a:p>
            <a:pPr lvl="1" algn="just"/>
            <a:r>
              <a:rPr lang="vi-VN" sz="1600" dirty="0" smtClean="0">
                <a:solidFill>
                  <a:srgbClr val="7030A0"/>
                </a:solidFill>
                <a:latin typeface="+mn-lt"/>
              </a:rPr>
              <a:t>Ở hai câu thơ đầu đoạn tác giả miêu tả âm thanh, nỗi niềm của con chim cuốc, chim da da trong bóng chiều.</a:t>
            </a:r>
            <a:endParaRPr lang="en-US" sz="1600" dirty="0" smtClean="0">
              <a:solidFill>
                <a:srgbClr val="7030A0"/>
              </a:solidFill>
              <a:latin typeface="+mn-lt"/>
            </a:endParaRPr>
          </a:p>
          <a:p>
            <a:pPr lvl="1" algn="just"/>
            <a:r>
              <a:rPr lang="vi-VN" sz="1600" dirty="0" smtClean="0">
                <a:solidFill>
                  <a:srgbClr val="7030A0"/>
                </a:solidFill>
                <a:latin typeface="+mn-lt"/>
              </a:rPr>
              <a:t>Bằng nghệ thuật đối, đảo, nhân hóa, chơi chữ nhà thơ đó gợi lên nỗi nhớ nước, thương nhà tha thiết, khắc khoải của người lữ khách đang xa nhà, xa quê, đó  chính là tâm trạng xót xa của nhà thơ trước thực trạng của xã hội phong kiến đương thời</a:t>
            </a:r>
            <a:endParaRPr lang="en-US" sz="1600" dirty="0" smtClean="0">
              <a:solidFill>
                <a:srgbClr val="7030A0"/>
              </a:solidFill>
              <a:latin typeface="+mn-lt"/>
            </a:endParaRPr>
          </a:p>
          <a:p>
            <a:pPr lvl="1" algn="just"/>
            <a:r>
              <a:rPr lang="vi-VN" sz="1600" dirty="0" smtClean="0">
                <a:solidFill>
                  <a:srgbClr val="7030A0"/>
                </a:solidFill>
                <a:latin typeface="+mn-lt"/>
              </a:rPr>
              <a:t>Hai câu thơ cuối nhà thơ đang đối mặt với một thiên nhiên rộng lớn: trời, non, nước còn mình thì thật nhỏ bé. Sự đối lập ấy đó tô đậm thêm nỗi cô đơn của nhà thơ khi mà chỉ một mảnh tình riêngvà ta với ta, mình đối diện với chính mình giữa không gian rộng lớn càng nổi bật sự cô đơn tuyệt đối của nhà thơ trong lúc này.</a:t>
            </a:r>
            <a:endParaRPr lang="en-US" sz="1600" dirty="0" smtClean="0">
              <a:solidFill>
                <a:srgbClr val="7030A0"/>
              </a:solidFill>
              <a:latin typeface="+mn-lt"/>
            </a:endParaRPr>
          </a:p>
          <a:p>
            <a:pPr lvl="1" algn="just"/>
            <a:r>
              <a:rPr lang="vi-VN" sz="1600" dirty="0" smtClean="0">
                <a:solidFill>
                  <a:srgbClr val="7030A0"/>
                </a:solidFill>
                <a:latin typeface="+mn-lt"/>
              </a:rPr>
              <a:t>Bốn câu thơ nhà thơ vừa gián tiếp, vừa trực tiếp nói lên tâm trạng của mình trước cảnh tình quê hương</a:t>
            </a:r>
            <a:r>
              <a:rPr lang="en-US" sz="1600" dirty="0" smtClean="0">
                <a:solidFill>
                  <a:srgbClr val="7030A0"/>
                </a:solidFill>
                <a:latin typeface="+mn-lt"/>
              </a:rPr>
              <a:t>.</a:t>
            </a:r>
          </a:p>
          <a:p>
            <a:pPr lvl="1" algn="just"/>
            <a:r>
              <a:rPr lang="vi-VN" sz="1600" dirty="0" smtClean="0">
                <a:solidFill>
                  <a:srgbClr val="7030A0"/>
                </a:solidFill>
                <a:latin typeface="+mn-lt"/>
              </a:rPr>
              <a:t>Qua đoạn thơ tác giả đó cho ta thấy được tình yêu quê hương, đất nước thiết tha, sâu lắng của mình.</a:t>
            </a:r>
            <a:endParaRPr lang="en-US" sz="1600" dirty="0" smtClean="0">
              <a:solidFill>
                <a:srgbClr val="7030A0"/>
              </a:solidFill>
              <a:latin typeface="+mn-lt"/>
            </a:endParaRPr>
          </a:p>
          <a:p>
            <a:pPr lvl="0" algn="just"/>
            <a:r>
              <a:rPr lang="en-US" sz="1600" b="1" dirty="0" err="1" smtClean="0">
                <a:solidFill>
                  <a:srgbClr val="7030A0"/>
                </a:solidFill>
              </a:rPr>
              <a:t>Kết</a:t>
            </a:r>
            <a:r>
              <a:rPr lang="en-US" sz="1600" b="1" dirty="0" smtClean="0">
                <a:solidFill>
                  <a:srgbClr val="7030A0"/>
                </a:solidFill>
              </a:rPr>
              <a:t> </a:t>
            </a:r>
            <a:r>
              <a:rPr lang="en-US" sz="1600" b="1" dirty="0" err="1" smtClean="0">
                <a:solidFill>
                  <a:srgbClr val="7030A0"/>
                </a:solidFill>
              </a:rPr>
              <a:t>đoạn</a:t>
            </a:r>
            <a:r>
              <a:rPr lang="en-US" sz="1600" b="1" dirty="0" smtClean="0">
                <a:solidFill>
                  <a:srgbClr val="7030A0"/>
                </a:solidFill>
              </a:rPr>
              <a:t>:</a:t>
            </a:r>
          </a:p>
          <a:p>
            <a:pPr lvl="1" algn="just"/>
            <a:r>
              <a:rPr lang="vi-VN" sz="1600" dirty="0" smtClean="0">
                <a:solidFill>
                  <a:srgbClr val="7030A0"/>
                </a:solidFill>
                <a:latin typeface="+mn-lt"/>
              </a:rPr>
              <a:t>Khẳng định lại tình cảm, thái độ của mình với đoạn thơ, với tác giả</a:t>
            </a:r>
            <a:endParaRPr lang="en-US" sz="1600" dirty="0">
              <a:solidFill>
                <a:srgbClr val="7030A0"/>
              </a:solidFill>
              <a:latin typeface="+mn-lt"/>
            </a:endParaRPr>
          </a:p>
        </p:txBody>
      </p:sp>
    </p:spTree>
    <p:extLst>
      <p:ext uri="{BB962C8B-B14F-4D97-AF65-F5344CB8AC3E}">
        <p14:creationId xmlns:p14="http://schemas.microsoft.com/office/powerpoint/2010/main" val="2328522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Củng</a:t>
            </a:r>
            <a:r>
              <a:rPr lang="en-US" dirty="0" smtClean="0"/>
              <a:t> </a:t>
            </a:r>
            <a:r>
              <a:rPr lang="en-US" dirty="0" err="1" smtClean="0"/>
              <a:t>cố</a:t>
            </a:r>
            <a:r>
              <a:rPr lang="en-US" dirty="0" smtClean="0"/>
              <a:t> </a:t>
            </a:r>
            <a:r>
              <a:rPr lang="en-US" dirty="0" err="1" smtClean="0"/>
              <a:t>và</a:t>
            </a:r>
            <a:r>
              <a:rPr lang="en-US" dirty="0" smtClean="0"/>
              <a:t> </a:t>
            </a:r>
            <a:r>
              <a:rPr lang="en-US" dirty="0" err="1" smtClean="0"/>
              <a:t>dặn</a:t>
            </a:r>
            <a:r>
              <a:rPr lang="en-US" dirty="0" smtClean="0"/>
              <a:t> </a:t>
            </a:r>
            <a:r>
              <a:rPr lang="en-US" dirty="0" err="1" smtClean="0"/>
              <a:t>dò</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6972587"/>
              </p:ext>
            </p:extLst>
          </p:nvPr>
        </p:nvGraphicFramePr>
        <p:xfrm>
          <a:off x="457200" y="13716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6727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200400" y="6461125"/>
            <a:ext cx="472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000" b="1">
                <a:solidFill>
                  <a:schemeClr val="tx2"/>
                </a:solidFill>
                <a:latin typeface="Verdana" panose="020B0604030504040204" pitchFamily="34" charset="0"/>
              </a:rPr>
              <a:t>www.themegallery.com</a:t>
            </a:r>
          </a:p>
        </p:txBody>
      </p:sp>
      <p:sp>
        <p:nvSpPr>
          <p:cNvPr id="88067" name="WordArt 3"/>
          <p:cNvSpPr>
            <a:spLocks noChangeArrowheads="1" noChangeShapeType="1" noTextEdit="1"/>
          </p:cNvSpPr>
          <p:nvPr/>
        </p:nvSpPr>
        <p:spPr bwMode="gray">
          <a:xfrm>
            <a:off x="3048000" y="1676400"/>
            <a:ext cx="4267200" cy="533400"/>
          </a:xfrm>
          <a:prstGeom prst="rect">
            <a:avLst/>
          </a:prstGeom>
        </p:spPr>
        <p:txBody>
          <a:bodyPr wrap="none" fromWordArt="1">
            <a:prstTxWarp prst="textDeflate">
              <a:avLst>
                <a:gd name="adj" fmla="val 0"/>
              </a:avLst>
            </a:prstTxWarp>
          </a:bodyPr>
          <a:lstStyle/>
          <a:p>
            <a:pPr algn="ctr"/>
            <a:r>
              <a:rPr lang="en-US" sz="3600" b="1" kern="10">
                <a:ln w="19050">
                  <a:solidFill>
                    <a:schemeClr val="bg1"/>
                  </a:solidFill>
                  <a:round/>
                  <a:headEnd/>
                  <a:tailEnd/>
                </a:ln>
                <a:gradFill rotWithShape="1">
                  <a:gsLst>
                    <a:gs pos="0">
                      <a:schemeClr val="accent2"/>
                    </a:gs>
                    <a:gs pos="100000">
                      <a:schemeClr val="hlink"/>
                    </a:gs>
                  </a:gsLst>
                  <a:lin ang="0" scaled="1"/>
                </a:gradFill>
                <a:effectLst>
                  <a:outerShdw dist="63500" dir="2212194" algn="ctr" rotWithShape="0">
                    <a:schemeClr val="tx1">
                      <a:alpha val="50000"/>
                    </a:schemeClr>
                  </a:outerShdw>
                </a:effectLst>
                <a:cs typeface="Arial" panose="020B0604020202020204" pitchFamily="34" charset="0"/>
              </a:rPr>
              <a:t>Thank 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8067"/>
                                        </p:tgtEl>
                                        <p:attrNameLst>
                                          <p:attrName>style.visibility</p:attrName>
                                        </p:attrNameLst>
                                      </p:cBhvr>
                                      <p:to>
                                        <p:strVal val="visible"/>
                                      </p:to>
                                    </p:set>
                                    <p:anim calcmode="lin" valueType="num">
                                      <p:cBhvr>
                                        <p:cTn id="7" dur="500" fill="hold"/>
                                        <p:tgtEl>
                                          <p:spTgt spid="88067"/>
                                        </p:tgtEl>
                                        <p:attrNameLst>
                                          <p:attrName>ppt_w</p:attrName>
                                        </p:attrNameLst>
                                      </p:cBhvr>
                                      <p:tavLst>
                                        <p:tav tm="0">
                                          <p:val>
                                            <p:fltVal val="0"/>
                                          </p:val>
                                        </p:tav>
                                        <p:tav tm="100000">
                                          <p:val>
                                            <p:strVal val="#ppt_w"/>
                                          </p:val>
                                        </p:tav>
                                      </p:tavLst>
                                    </p:anim>
                                    <p:anim calcmode="lin" valueType="num">
                                      <p:cBhvr>
                                        <p:cTn id="8" dur="500" fill="hold"/>
                                        <p:tgtEl>
                                          <p:spTgt spid="88067"/>
                                        </p:tgtEl>
                                        <p:attrNameLst>
                                          <p:attrName>ppt_h</p:attrName>
                                        </p:attrNameLst>
                                      </p:cBhvr>
                                      <p:tavLst>
                                        <p:tav tm="0">
                                          <p:val>
                                            <p:fltVal val="0"/>
                                          </p:val>
                                        </p:tav>
                                        <p:tav tm="100000">
                                          <p:val>
                                            <p:strVal val="#ppt_h"/>
                                          </p:val>
                                        </p:tav>
                                      </p:tavLst>
                                    </p:anim>
                                    <p:animEffect transition="in" filter="fade">
                                      <p:cBhvr>
                                        <p:cTn id="9"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Contents</a:t>
            </a:r>
            <a:endParaRPr lang="en-US" altLang="en-US">
              <a:solidFill>
                <a:schemeClr val="accent1"/>
              </a:solidFill>
            </a:endParaRPr>
          </a:p>
        </p:txBody>
      </p:sp>
      <p:sp>
        <p:nvSpPr>
          <p:cNvPr id="69635"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69678"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679" name="AutoShape 47"/>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hlink">
                  <a:alpha val="36000"/>
                </a:schemeClr>
              </a:gs>
              <a:gs pos="100000">
                <a:schemeClr val="hlink">
                  <a:gamma/>
                  <a:tint val="0"/>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9680" name="AutoShape 48"/>
          <p:cNvSpPr>
            <a:spLocks noChangeArrowheads="1"/>
          </p:cNvSpPr>
          <p:nvPr/>
        </p:nvSpPr>
        <p:spPr bwMode="gray">
          <a:xfrm>
            <a:off x="1822450" y="5099050"/>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en-US" b="1"/>
              <a:t>Click to add Title</a:t>
            </a:r>
          </a:p>
        </p:txBody>
      </p:sp>
      <p:sp>
        <p:nvSpPr>
          <p:cNvPr id="69681" name="AutoShape 49"/>
          <p:cNvSpPr>
            <a:spLocks noChangeArrowheads="1"/>
          </p:cNvSpPr>
          <p:nvPr/>
        </p:nvSpPr>
        <p:spPr bwMode="gray">
          <a:xfrm>
            <a:off x="2317750" y="42719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en-US" b="1"/>
              <a:t>Click to add Title</a:t>
            </a:r>
          </a:p>
        </p:txBody>
      </p:sp>
      <p:sp>
        <p:nvSpPr>
          <p:cNvPr id="69682" name="AutoShape 50"/>
          <p:cNvSpPr>
            <a:spLocks noChangeArrowheads="1"/>
          </p:cNvSpPr>
          <p:nvPr/>
        </p:nvSpPr>
        <p:spPr bwMode="gray">
          <a:xfrm>
            <a:off x="2438400" y="34591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en-US" b="1"/>
              <a:t>Click to add Title</a:t>
            </a:r>
          </a:p>
        </p:txBody>
      </p:sp>
      <p:sp>
        <p:nvSpPr>
          <p:cNvPr id="69683" name="AutoShape 51"/>
          <p:cNvSpPr>
            <a:spLocks noChangeArrowheads="1"/>
          </p:cNvSpPr>
          <p:nvPr/>
        </p:nvSpPr>
        <p:spPr bwMode="gray">
          <a:xfrm>
            <a:off x="2286000" y="2590800"/>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en-US" b="1"/>
              <a:t>Click to add Title</a:t>
            </a:r>
          </a:p>
        </p:txBody>
      </p:sp>
      <p:sp>
        <p:nvSpPr>
          <p:cNvPr id="69684" name="AutoShape 52"/>
          <p:cNvSpPr>
            <a:spLocks noChangeArrowheads="1"/>
          </p:cNvSpPr>
          <p:nvPr/>
        </p:nvSpPr>
        <p:spPr bwMode="gray">
          <a:xfrm>
            <a:off x="1765300" y="18208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altLang="en-US" b="1"/>
              <a:t>Click to add Title</a:t>
            </a:r>
          </a:p>
        </p:txBody>
      </p:sp>
      <p:grpSp>
        <p:nvGrpSpPr>
          <p:cNvPr id="69685" name="Group 53"/>
          <p:cNvGrpSpPr>
            <a:grpSpLocks/>
          </p:cNvGrpSpPr>
          <p:nvPr/>
        </p:nvGrpSpPr>
        <p:grpSpPr bwMode="auto">
          <a:xfrm>
            <a:off x="1447800" y="1909763"/>
            <a:ext cx="381000" cy="381000"/>
            <a:chOff x="2078" y="1680"/>
            <a:chExt cx="1615" cy="1615"/>
          </a:xfrm>
        </p:grpSpPr>
        <p:sp>
          <p:nvSpPr>
            <p:cNvPr id="69686"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687"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688"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689"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690"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9691"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69692" name="Group 60"/>
          <p:cNvGrpSpPr>
            <a:grpSpLocks/>
          </p:cNvGrpSpPr>
          <p:nvPr/>
        </p:nvGrpSpPr>
        <p:grpSpPr bwMode="auto">
          <a:xfrm>
            <a:off x="1981200" y="2697163"/>
            <a:ext cx="381000" cy="381000"/>
            <a:chOff x="2078" y="1680"/>
            <a:chExt cx="1615" cy="1615"/>
          </a:xfrm>
        </p:grpSpPr>
        <p:sp>
          <p:nvSpPr>
            <p:cNvPr id="69693"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694"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695"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696"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697"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9698"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69699" name="Group 67"/>
          <p:cNvGrpSpPr>
            <a:grpSpLocks/>
          </p:cNvGrpSpPr>
          <p:nvPr/>
        </p:nvGrpSpPr>
        <p:grpSpPr bwMode="auto">
          <a:xfrm>
            <a:off x="2133600" y="3535363"/>
            <a:ext cx="381000" cy="381000"/>
            <a:chOff x="2078" y="1680"/>
            <a:chExt cx="1615" cy="1615"/>
          </a:xfrm>
        </p:grpSpPr>
        <p:sp>
          <p:nvSpPr>
            <p:cNvPr id="69700"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701"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702"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703"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704"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9705"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69706" name="Group 74"/>
          <p:cNvGrpSpPr>
            <a:grpSpLocks/>
          </p:cNvGrpSpPr>
          <p:nvPr/>
        </p:nvGrpSpPr>
        <p:grpSpPr bwMode="auto">
          <a:xfrm>
            <a:off x="1981200" y="4373563"/>
            <a:ext cx="381000" cy="381000"/>
            <a:chOff x="2078" y="1680"/>
            <a:chExt cx="1615" cy="1615"/>
          </a:xfrm>
        </p:grpSpPr>
        <p:sp>
          <p:nvSpPr>
            <p:cNvPr id="69707"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708"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709"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710"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711"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9712"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69713" name="Group 81"/>
          <p:cNvGrpSpPr>
            <a:grpSpLocks/>
          </p:cNvGrpSpPr>
          <p:nvPr/>
        </p:nvGrpSpPr>
        <p:grpSpPr bwMode="auto">
          <a:xfrm>
            <a:off x="1524000" y="5148263"/>
            <a:ext cx="355600" cy="381000"/>
            <a:chOff x="2078" y="1680"/>
            <a:chExt cx="1615" cy="1615"/>
          </a:xfrm>
        </p:grpSpPr>
        <p:sp>
          <p:nvSpPr>
            <p:cNvPr id="69714"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715"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9716"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717"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9718"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9719"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dirty="0" smtClean="0"/>
              <a:t>I.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hóa</a:t>
            </a:r>
            <a:r>
              <a:rPr lang="en-US" altLang="en-US" dirty="0" smtClean="0"/>
              <a:t> </a:t>
            </a:r>
            <a:r>
              <a:rPr lang="en-US" altLang="en-US" dirty="0" err="1" smtClean="0"/>
              <a:t>kiến</a:t>
            </a:r>
            <a:r>
              <a:rPr lang="en-US" altLang="en-US" dirty="0" smtClean="0"/>
              <a:t> </a:t>
            </a:r>
            <a:r>
              <a:rPr lang="en-US" altLang="en-US" dirty="0" err="1" smtClean="0"/>
              <a:t>thức</a:t>
            </a:r>
            <a:endParaRPr lang="en-US" altLang="en-US" sz="2000" dirty="0"/>
          </a:p>
        </p:txBody>
      </p:sp>
      <p:sp>
        <p:nvSpPr>
          <p:cNvPr id="71687" name="Freeform 7"/>
          <p:cNvSpPr>
            <a:spLocks/>
          </p:cNvSpPr>
          <p:nvPr/>
        </p:nvSpPr>
        <p:spPr bwMode="gray">
          <a:xfrm>
            <a:off x="3440112" y="2590800"/>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71688" name="AutoShape 8"/>
          <p:cNvSpPr>
            <a:spLocks noChangeAspect="1" noChangeArrowheads="1" noTextEdit="1"/>
          </p:cNvSpPr>
          <p:nvPr/>
        </p:nvSpPr>
        <p:spPr bwMode="gray">
          <a:xfrm flipH="1">
            <a:off x="4868863" y="29194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689" name="Freeform 9"/>
          <p:cNvSpPr>
            <a:spLocks/>
          </p:cNvSpPr>
          <p:nvPr/>
        </p:nvSpPr>
        <p:spPr bwMode="gray">
          <a:xfrm flipH="1">
            <a:off x="4648200" y="2590800"/>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71690" name="Group 10"/>
          <p:cNvGrpSpPr>
            <a:grpSpLocks/>
          </p:cNvGrpSpPr>
          <p:nvPr/>
        </p:nvGrpSpPr>
        <p:grpSpPr bwMode="auto">
          <a:xfrm>
            <a:off x="3048000" y="1143000"/>
            <a:ext cx="2998788" cy="1601788"/>
            <a:chOff x="1997" y="1314"/>
            <a:chExt cx="1889" cy="1009"/>
          </a:xfrm>
        </p:grpSpPr>
        <p:grpSp>
          <p:nvGrpSpPr>
            <p:cNvPr id="71691" name="Group 11"/>
            <p:cNvGrpSpPr>
              <a:grpSpLocks/>
            </p:cNvGrpSpPr>
            <p:nvPr/>
          </p:nvGrpSpPr>
          <p:grpSpPr bwMode="auto">
            <a:xfrm>
              <a:off x="1997" y="1404"/>
              <a:ext cx="1889" cy="919"/>
              <a:chOff x="1973" y="1027"/>
              <a:chExt cx="1926" cy="937"/>
            </a:xfrm>
          </p:grpSpPr>
          <p:sp>
            <p:nvSpPr>
              <p:cNvPr id="7169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694" name="Oval 14"/>
            <p:cNvSpPr>
              <a:spLocks noChangeArrowheads="1"/>
            </p:cNvSpPr>
            <p:nvPr/>
          </p:nvSpPr>
          <p:spPr bwMode="gray">
            <a:xfrm>
              <a:off x="2086" y="1314"/>
              <a:ext cx="1691" cy="845"/>
            </a:xfrm>
            <a:prstGeom prst="ellipse">
              <a:avLst/>
            </a:prstGeom>
            <a:gradFill rotWithShape="1">
              <a:gsLst>
                <a:gs pos="0">
                  <a:schemeClr val="folHlink">
                    <a:gamma/>
                    <a:shade val="46275"/>
                    <a:invGamma/>
                  </a:schemeClr>
                </a:gs>
                <a:gs pos="100000">
                  <a:schemeClr val="folHlink"/>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1695" name="Oval 15"/>
            <p:cNvSpPr>
              <a:spLocks noChangeArrowheads="1"/>
            </p:cNvSpPr>
            <p:nvPr/>
          </p:nvSpPr>
          <p:spPr bwMode="gray">
            <a:xfrm>
              <a:off x="2108" y="1319"/>
              <a:ext cx="1650" cy="824"/>
            </a:xfrm>
            <a:prstGeom prst="ellipse">
              <a:avLst/>
            </a:prstGeom>
            <a:gradFill rotWithShape="1">
              <a:gsLst>
                <a:gs pos="0">
                  <a:schemeClr val="folHlink">
                    <a:alpha val="0"/>
                  </a:schemeClr>
                </a:gs>
                <a:gs pos="100000">
                  <a:schemeClr val="folHlink">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1696" name="Oval 16"/>
            <p:cNvSpPr>
              <a:spLocks noChangeArrowheads="1"/>
            </p:cNvSpPr>
            <p:nvPr/>
          </p:nvSpPr>
          <p:spPr bwMode="gray">
            <a:xfrm>
              <a:off x="2125" y="1327"/>
              <a:ext cx="1570" cy="770"/>
            </a:xfrm>
            <a:prstGeom prst="ellipse">
              <a:avLst/>
            </a:prstGeom>
            <a:gradFill rotWithShape="1">
              <a:gsLst>
                <a:gs pos="0">
                  <a:schemeClr val="folHlink">
                    <a:gamma/>
                    <a:shade val="79216"/>
                    <a:invGamma/>
                  </a:schemeClr>
                </a:gs>
                <a:gs pos="100000">
                  <a:schemeClr val="folHlink">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1697" name="Oval 17"/>
            <p:cNvSpPr>
              <a:spLocks noChangeArrowheads="1"/>
            </p:cNvSpPr>
            <p:nvPr/>
          </p:nvSpPr>
          <p:spPr bwMode="gray">
            <a:xfrm>
              <a:off x="2208" y="1344"/>
              <a:ext cx="1382" cy="624"/>
            </a:xfrm>
            <a:prstGeom prst="ellipse">
              <a:avLst/>
            </a:prstGeom>
            <a:gradFill rotWithShape="1">
              <a:gsLst>
                <a:gs pos="0">
                  <a:schemeClr val="folHlink">
                    <a:gamma/>
                    <a:tint val="0"/>
                    <a:invGamma/>
                  </a:schemeClr>
                </a:gs>
                <a:gs pos="100000">
                  <a:schemeClr val="folHlink">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71698" name="Text Box 18"/>
          <p:cNvSpPr txBox="1">
            <a:spLocks noChangeArrowheads="1"/>
          </p:cNvSpPr>
          <p:nvPr/>
        </p:nvSpPr>
        <p:spPr bwMode="auto">
          <a:xfrm>
            <a:off x="3578545" y="1270426"/>
            <a:ext cx="1905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err="1" smtClean="0"/>
              <a:t>Kiến</a:t>
            </a:r>
            <a:r>
              <a:rPr lang="en-US" altLang="en-US" sz="2400" b="1" dirty="0" smtClean="0"/>
              <a:t> </a:t>
            </a:r>
            <a:r>
              <a:rPr lang="en-US" altLang="en-US" sz="2400" b="1" dirty="0" err="1" smtClean="0"/>
              <a:t>thức</a:t>
            </a:r>
            <a:r>
              <a:rPr lang="en-US" altLang="en-US" sz="2400" b="1" dirty="0" smtClean="0"/>
              <a:t> </a:t>
            </a:r>
            <a:r>
              <a:rPr lang="en-US" altLang="en-US" sz="2400" b="1" dirty="0" err="1" smtClean="0"/>
              <a:t>cần</a:t>
            </a:r>
            <a:r>
              <a:rPr lang="en-US" altLang="en-US" sz="2400" b="1" dirty="0" smtClean="0"/>
              <a:t> </a:t>
            </a:r>
            <a:r>
              <a:rPr lang="en-US" altLang="en-US" sz="2400" b="1" dirty="0" err="1" smtClean="0"/>
              <a:t>nắm</a:t>
            </a:r>
            <a:endParaRPr lang="en-US" altLang="en-US" sz="1400" dirty="0"/>
          </a:p>
        </p:txBody>
      </p:sp>
      <p:sp>
        <p:nvSpPr>
          <p:cNvPr id="21" name="AutoShape 3"/>
          <p:cNvSpPr>
            <a:spLocks noChangeArrowheads="1"/>
          </p:cNvSpPr>
          <p:nvPr/>
        </p:nvSpPr>
        <p:spPr bwMode="gray">
          <a:xfrm>
            <a:off x="5576888" y="3186113"/>
            <a:ext cx="3338512" cy="3548509"/>
          </a:xfrm>
          <a:prstGeom prst="roundRect">
            <a:avLst>
              <a:gd name="adj" fmla="val 8014"/>
            </a:avLst>
          </a:prstGeom>
          <a:solidFill>
            <a:srgbClr val="F8F8F8"/>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13"/>
          <p:cNvSpPr>
            <a:spLocks noChangeArrowheads="1"/>
          </p:cNvSpPr>
          <p:nvPr/>
        </p:nvSpPr>
        <p:spPr bwMode="gray">
          <a:xfrm>
            <a:off x="152400" y="3186113"/>
            <a:ext cx="3240697" cy="3548509"/>
          </a:xfrm>
          <a:prstGeom prst="roundRect">
            <a:avLst>
              <a:gd name="adj" fmla="val 8014"/>
            </a:avLst>
          </a:prstGeom>
          <a:solidFill>
            <a:srgbClr val="F8F8F8"/>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 name="Group 5"/>
          <p:cNvGrpSpPr>
            <a:grpSpLocks/>
          </p:cNvGrpSpPr>
          <p:nvPr/>
        </p:nvGrpSpPr>
        <p:grpSpPr bwMode="auto">
          <a:xfrm>
            <a:off x="150490" y="2622550"/>
            <a:ext cx="3249723" cy="610452"/>
            <a:chOff x="752" y="1413"/>
            <a:chExt cx="1321" cy="294"/>
          </a:xfrm>
        </p:grpSpPr>
        <p:sp>
          <p:nvSpPr>
            <p:cNvPr id="24" name="AutoShape 6"/>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a:noFill/>
            </a:ln>
            <a:effectLst>
              <a:outerShdw dist="53882" dir="2700000" algn="ctr" rotWithShape="0">
                <a:srgbClr val="292929">
                  <a:alpha val="50000"/>
                </a:srgbClr>
              </a:outerShdw>
            </a:effectLst>
            <a:extLst>
              <a:ext uri="{91240B29-F687-4F45-9708-019B960494DF}">
                <a14:hiddenLine xmlns:a14="http://schemas.microsoft.com/office/drawing/2010/main" w="12700">
                  <a:solidFill>
                    <a:srgbClr val="659A1E"/>
                  </a:solidFill>
                  <a:round/>
                  <a:headEnd/>
                  <a:tailEnd/>
                </a14:hiddenLine>
              </a:ext>
            </a:extLst>
          </p:spPr>
          <p:txBody>
            <a:bodyPr wrap="none" anchor="ctr"/>
            <a:lstStyle/>
            <a:p>
              <a:endParaRPr lang="en-US"/>
            </a:p>
          </p:txBody>
        </p:sp>
        <p:sp>
          <p:nvSpPr>
            <p:cNvPr id="25"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 name="Group 9"/>
          <p:cNvGrpSpPr>
            <a:grpSpLocks/>
          </p:cNvGrpSpPr>
          <p:nvPr/>
        </p:nvGrpSpPr>
        <p:grpSpPr bwMode="auto">
          <a:xfrm>
            <a:off x="5552093" y="2622549"/>
            <a:ext cx="3347811" cy="622569"/>
            <a:chOff x="3623" y="1413"/>
            <a:chExt cx="1321" cy="294"/>
          </a:xfrm>
        </p:grpSpPr>
        <p:sp>
          <p:nvSpPr>
            <p:cNvPr id="28" name="AutoShape 10"/>
            <p:cNvSpPr>
              <a:spLocks noChangeArrowheads="1"/>
            </p:cNvSpPr>
            <p:nvPr/>
          </p:nvSpPr>
          <p:spPr bwMode="gray">
            <a:xfrm>
              <a:off x="3623" y="1413"/>
              <a:ext cx="1321" cy="294"/>
            </a:xfrm>
            <a:prstGeom prst="roundRect">
              <a:avLst>
                <a:gd name="adj" fmla="val 50000"/>
              </a:avLst>
            </a:prstGeom>
            <a:solidFill>
              <a:srgbClr val="00B0F0"/>
            </a:solidFill>
            <a:ln w="12700">
              <a:solidFill>
                <a:schemeClr val="accent1"/>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29"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 name="Text Box 18"/>
          <p:cNvSpPr txBox="1">
            <a:spLocks noChangeArrowheads="1"/>
          </p:cNvSpPr>
          <p:nvPr/>
        </p:nvSpPr>
        <p:spPr bwMode="black">
          <a:xfrm>
            <a:off x="566195" y="2701925"/>
            <a:ext cx="2545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dirty="0" smtClean="0">
                <a:cs typeface="Arial" panose="020B0604020202020204" pitchFamily="34" charset="0"/>
              </a:rPr>
              <a:t>1. </a:t>
            </a:r>
            <a:r>
              <a:rPr lang="en-US" altLang="en-US" sz="2000" b="1" dirty="0" err="1" smtClean="0">
                <a:cs typeface="Arial" panose="020B0604020202020204" pitchFamily="34" charset="0"/>
              </a:rPr>
              <a:t>Phần</a:t>
            </a:r>
            <a:r>
              <a:rPr lang="en-US" altLang="en-US" sz="2000" b="1" dirty="0" smtClean="0">
                <a:cs typeface="Arial" panose="020B0604020202020204" pitchFamily="34" charset="0"/>
              </a:rPr>
              <a:t> </a:t>
            </a:r>
            <a:r>
              <a:rPr lang="en-US" altLang="en-US" sz="2000" b="1" dirty="0" err="1" smtClean="0">
                <a:cs typeface="Arial" panose="020B0604020202020204" pitchFamily="34" charset="0"/>
              </a:rPr>
              <a:t>văn</a:t>
            </a:r>
            <a:r>
              <a:rPr lang="en-US" altLang="en-US" sz="2000" b="1" dirty="0" smtClean="0">
                <a:cs typeface="Arial" panose="020B0604020202020204" pitchFamily="34" charset="0"/>
              </a:rPr>
              <a:t> </a:t>
            </a:r>
            <a:r>
              <a:rPr lang="en-US" altLang="en-US" sz="2000" b="1" dirty="0" err="1" smtClean="0">
                <a:cs typeface="Arial" panose="020B0604020202020204" pitchFamily="34" charset="0"/>
              </a:rPr>
              <a:t>bản</a:t>
            </a:r>
            <a:endParaRPr lang="en-US" altLang="en-US" sz="2000" b="1" dirty="0">
              <a:cs typeface="Arial" panose="020B0604020202020204" pitchFamily="34" charset="0"/>
            </a:endParaRPr>
          </a:p>
        </p:txBody>
      </p:sp>
      <p:sp>
        <p:nvSpPr>
          <p:cNvPr id="33" name="Text Box 18"/>
          <p:cNvSpPr txBox="1">
            <a:spLocks noChangeArrowheads="1"/>
          </p:cNvSpPr>
          <p:nvPr/>
        </p:nvSpPr>
        <p:spPr bwMode="black">
          <a:xfrm>
            <a:off x="5825515" y="2701924"/>
            <a:ext cx="2622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dirty="0" smtClean="0">
                <a:cs typeface="Arial" panose="020B0604020202020204" pitchFamily="34" charset="0"/>
              </a:rPr>
              <a:t>2. </a:t>
            </a:r>
            <a:r>
              <a:rPr lang="en-US" altLang="en-US" sz="2000" b="1" dirty="0" err="1" smtClean="0">
                <a:cs typeface="Arial" panose="020B0604020202020204" pitchFamily="34" charset="0"/>
              </a:rPr>
              <a:t>Phần</a:t>
            </a:r>
            <a:r>
              <a:rPr lang="en-US" altLang="en-US" sz="2000" b="1" dirty="0" smtClean="0">
                <a:cs typeface="Arial" panose="020B0604020202020204" pitchFamily="34" charset="0"/>
              </a:rPr>
              <a:t> </a:t>
            </a:r>
            <a:r>
              <a:rPr lang="en-US" altLang="en-US" sz="2000" b="1" dirty="0" err="1" smtClean="0">
                <a:cs typeface="Arial" panose="020B0604020202020204" pitchFamily="34" charset="0"/>
              </a:rPr>
              <a:t>Tiếng</a:t>
            </a:r>
            <a:r>
              <a:rPr lang="en-US" altLang="en-US" sz="2000" b="1" dirty="0" smtClean="0">
                <a:cs typeface="Arial" panose="020B0604020202020204" pitchFamily="34" charset="0"/>
              </a:rPr>
              <a:t> </a:t>
            </a:r>
            <a:r>
              <a:rPr lang="en-US" altLang="en-US" sz="2000" b="1" dirty="0" err="1" smtClean="0">
                <a:cs typeface="Arial" panose="020B0604020202020204" pitchFamily="34" charset="0"/>
              </a:rPr>
              <a:t>Việt</a:t>
            </a:r>
            <a:endParaRPr lang="en-US" altLang="en-US" sz="2000" b="1" dirty="0">
              <a:cs typeface="Arial" panose="020B0604020202020204" pitchFamily="34" charset="0"/>
            </a:endParaRPr>
          </a:p>
        </p:txBody>
      </p:sp>
      <p:sp>
        <p:nvSpPr>
          <p:cNvPr id="46" name="AutoShape 28"/>
          <p:cNvSpPr>
            <a:spLocks noChangeArrowheads="1"/>
          </p:cNvSpPr>
          <p:nvPr/>
        </p:nvSpPr>
        <p:spPr bwMode="gray">
          <a:xfrm>
            <a:off x="264896" y="3413125"/>
            <a:ext cx="3069183" cy="560619"/>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AutoShape 29"/>
          <p:cNvSpPr>
            <a:spLocks noChangeArrowheads="1"/>
          </p:cNvSpPr>
          <p:nvPr/>
        </p:nvSpPr>
        <p:spPr bwMode="gray">
          <a:xfrm>
            <a:off x="252172" y="4049689"/>
            <a:ext cx="3056724" cy="658007"/>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AutoShape 30"/>
          <p:cNvSpPr>
            <a:spLocks noChangeArrowheads="1"/>
          </p:cNvSpPr>
          <p:nvPr/>
        </p:nvSpPr>
        <p:spPr bwMode="gray">
          <a:xfrm>
            <a:off x="264897" y="4767518"/>
            <a:ext cx="3044000" cy="560619"/>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31"/>
          <p:cNvSpPr>
            <a:spLocks noChangeArrowheads="1"/>
          </p:cNvSpPr>
          <p:nvPr/>
        </p:nvSpPr>
        <p:spPr bwMode="gray">
          <a:xfrm>
            <a:off x="311928" y="3486150"/>
            <a:ext cx="2996968" cy="2862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buFont typeface="Wingdings" panose="05000000000000000000" pitchFamily="2" charset="2"/>
              <a:buChar char="§"/>
            </a:pPr>
            <a:r>
              <a:rPr lang="en-US" altLang="en-US" sz="1400" b="1" dirty="0" smtClean="0">
                <a:cs typeface="Arial" panose="020B0604020202020204" pitchFamily="34" charset="0"/>
              </a:rPr>
              <a:t> </a:t>
            </a:r>
            <a:r>
              <a:rPr lang="en-US" altLang="en-US" sz="1400" b="1" dirty="0" err="1" smtClean="0">
                <a:cs typeface="Arial" panose="020B0604020202020204" pitchFamily="34" charset="0"/>
              </a:rPr>
              <a:t>Mẹ</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tôi</a:t>
            </a:r>
            <a:endParaRPr lang="en-US" altLang="en-US" sz="1400" b="1" dirty="0">
              <a:cs typeface="Arial" panose="020B0604020202020204" pitchFamily="34" charset="0"/>
            </a:endParaRPr>
          </a:p>
        </p:txBody>
      </p:sp>
      <p:sp>
        <p:nvSpPr>
          <p:cNvPr id="50" name="Rectangle 32"/>
          <p:cNvSpPr>
            <a:spLocks noChangeArrowheads="1"/>
          </p:cNvSpPr>
          <p:nvPr/>
        </p:nvSpPr>
        <p:spPr bwMode="gray">
          <a:xfrm>
            <a:off x="299204" y="4122714"/>
            <a:ext cx="2917677" cy="480131"/>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buFont typeface="Wingdings" panose="05000000000000000000" pitchFamily="2" charset="2"/>
              <a:buChar char="§"/>
            </a:pPr>
            <a:r>
              <a:rPr lang="en-US" altLang="en-US" sz="1400" b="1" dirty="0">
                <a:cs typeface="Arial" panose="020B0604020202020204" pitchFamily="34" charset="0"/>
              </a:rPr>
              <a:t> </a:t>
            </a:r>
            <a:r>
              <a:rPr lang="en-US" altLang="en-US" sz="1400" b="1" dirty="0" err="1" smtClean="0">
                <a:cs typeface="Arial" panose="020B0604020202020204" pitchFamily="34" charset="0"/>
              </a:rPr>
              <a:t>Cuộc</a:t>
            </a:r>
            <a:r>
              <a:rPr lang="en-US" altLang="en-US" sz="1400" b="1" dirty="0" smtClean="0">
                <a:cs typeface="Arial" panose="020B0604020202020204" pitchFamily="34" charset="0"/>
              </a:rPr>
              <a:t> chia </a:t>
            </a:r>
            <a:r>
              <a:rPr lang="en-US" altLang="en-US" sz="1400" b="1" dirty="0" err="1" smtClean="0">
                <a:cs typeface="Arial" panose="020B0604020202020204" pitchFamily="34" charset="0"/>
              </a:rPr>
              <a:t>tay</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của</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những</a:t>
            </a:r>
            <a:r>
              <a:rPr lang="en-US" altLang="en-US" sz="1400" b="1" dirty="0" smtClean="0">
                <a:cs typeface="Arial" panose="020B0604020202020204" pitchFamily="34" charset="0"/>
              </a:rPr>
              <a:t> con </a:t>
            </a:r>
            <a:r>
              <a:rPr lang="en-US" altLang="en-US" sz="1400" b="1" dirty="0" err="1" smtClean="0">
                <a:cs typeface="Arial" panose="020B0604020202020204" pitchFamily="34" charset="0"/>
              </a:rPr>
              <a:t>búp</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bê</a:t>
            </a:r>
            <a:endParaRPr lang="en-US" altLang="en-US" sz="1400" b="1" dirty="0">
              <a:cs typeface="Arial" panose="020B0604020202020204" pitchFamily="34" charset="0"/>
            </a:endParaRPr>
          </a:p>
        </p:txBody>
      </p:sp>
      <p:sp>
        <p:nvSpPr>
          <p:cNvPr id="51" name="Rectangle 33"/>
          <p:cNvSpPr>
            <a:spLocks noChangeArrowheads="1"/>
          </p:cNvSpPr>
          <p:nvPr/>
        </p:nvSpPr>
        <p:spPr bwMode="gray">
          <a:xfrm>
            <a:off x="311928" y="4838955"/>
            <a:ext cx="2996968" cy="2862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buFont typeface="Wingdings" panose="05000000000000000000" pitchFamily="2" charset="2"/>
              <a:buChar char="§"/>
            </a:pPr>
            <a:r>
              <a:rPr lang="en-US" altLang="en-US" sz="1400" b="1" dirty="0">
                <a:cs typeface="Arial" panose="020B0604020202020204" pitchFamily="34" charset="0"/>
              </a:rPr>
              <a:t> </a:t>
            </a:r>
            <a:r>
              <a:rPr lang="en-US" altLang="en-US" sz="1400" b="1" dirty="0" err="1" smtClean="0">
                <a:cs typeface="Arial" panose="020B0604020202020204" pitchFamily="34" charset="0"/>
              </a:rPr>
              <a:t>Bánh</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trôi</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nước</a:t>
            </a:r>
            <a:endParaRPr lang="en-US" altLang="en-US" sz="1400" b="1" dirty="0">
              <a:cs typeface="Arial" panose="020B0604020202020204" pitchFamily="34" charset="0"/>
            </a:endParaRPr>
          </a:p>
        </p:txBody>
      </p:sp>
      <p:sp>
        <p:nvSpPr>
          <p:cNvPr id="53" name="AutoShape 30"/>
          <p:cNvSpPr>
            <a:spLocks noChangeArrowheads="1"/>
          </p:cNvSpPr>
          <p:nvPr/>
        </p:nvSpPr>
        <p:spPr bwMode="gray">
          <a:xfrm>
            <a:off x="264897" y="5409404"/>
            <a:ext cx="3044000" cy="560619"/>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33"/>
          <p:cNvSpPr>
            <a:spLocks noChangeArrowheads="1"/>
          </p:cNvSpPr>
          <p:nvPr/>
        </p:nvSpPr>
        <p:spPr bwMode="gray">
          <a:xfrm>
            <a:off x="311928" y="5480841"/>
            <a:ext cx="2996968" cy="2862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buFont typeface="Wingdings" panose="05000000000000000000" pitchFamily="2" charset="2"/>
              <a:buChar char="§"/>
            </a:pPr>
            <a:r>
              <a:rPr lang="en-US" altLang="en-US" sz="1400" b="1" dirty="0" smtClean="0">
                <a:cs typeface="Arial" panose="020B0604020202020204" pitchFamily="34" charset="0"/>
              </a:rPr>
              <a:t> Qua </a:t>
            </a:r>
            <a:r>
              <a:rPr lang="en-US" altLang="en-US" sz="1400" b="1" dirty="0" err="1" smtClean="0">
                <a:cs typeface="Arial" panose="020B0604020202020204" pitchFamily="34" charset="0"/>
              </a:rPr>
              <a:t>Đèo</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Ngang</a:t>
            </a:r>
            <a:endParaRPr lang="en-US" altLang="en-US" sz="1400" b="1" dirty="0">
              <a:cs typeface="Arial" panose="020B0604020202020204" pitchFamily="34" charset="0"/>
            </a:endParaRPr>
          </a:p>
        </p:txBody>
      </p:sp>
      <p:sp>
        <p:nvSpPr>
          <p:cNvPr id="55" name="AutoShape 30"/>
          <p:cNvSpPr>
            <a:spLocks noChangeArrowheads="1"/>
          </p:cNvSpPr>
          <p:nvPr/>
        </p:nvSpPr>
        <p:spPr bwMode="gray">
          <a:xfrm>
            <a:off x="264897" y="6045968"/>
            <a:ext cx="3044000" cy="560619"/>
          </a:xfrm>
          <a:prstGeom prst="roundRect">
            <a:avLst>
              <a:gd name="adj" fmla="val 50000"/>
            </a:avLst>
          </a:prstGeom>
          <a:solidFill>
            <a:schemeClr val="accent2">
              <a:alpha val="50000"/>
            </a:schemeClr>
          </a:solidFill>
          <a:ln>
            <a:noFill/>
          </a:ln>
          <a:effectLst/>
          <a:extLst>
            <a:ext uri="{91240B29-F687-4F45-9708-019B960494DF}">
              <a14:hiddenLine xmlns:a14="http://schemas.microsoft.com/office/drawing/2010/main" w="57150" algn="ctr">
                <a:solidFill>
                  <a:srgbClr val="C68AD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33"/>
          <p:cNvSpPr>
            <a:spLocks noChangeArrowheads="1"/>
          </p:cNvSpPr>
          <p:nvPr/>
        </p:nvSpPr>
        <p:spPr bwMode="gray">
          <a:xfrm>
            <a:off x="311928" y="6117405"/>
            <a:ext cx="2996968" cy="2862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buFont typeface="Wingdings" panose="05000000000000000000" pitchFamily="2" charset="2"/>
              <a:buChar char="§"/>
            </a:pPr>
            <a:r>
              <a:rPr lang="en-US" altLang="en-US" sz="1400" b="1" dirty="0" smtClean="0">
                <a:cs typeface="Arial" panose="020B0604020202020204" pitchFamily="34" charset="0"/>
              </a:rPr>
              <a:t> </a:t>
            </a:r>
            <a:r>
              <a:rPr lang="en-US" altLang="en-US" sz="1400" b="1" dirty="0" err="1" smtClean="0">
                <a:cs typeface="Arial" panose="020B0604020202020204" pitchFamily="34" charset="0"/>
              </a:rPr>
              <a:t>Bạn</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đến</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chơi</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nhà</a:t>
            </a:r>
            <a:endParaRPr lang="en-US" altLang="en-US" sz="1400" b="1" dirty="0">
              <a:cs typeface="Arial" panose="020B0604020202020204" pitchFamily="34" charset="0"/>
            </a:endParaRPr>
          </a:p>
        </p:txBody>
      </p:sp>
      <p:sp>
        <p:nvSpPr>
          <p:cNvPr id="57" name="AutoShape 30"/>
          <p:cNvSpPr>
            <a:spLocks noChangeArrowheads="1"/>
          </p:cNvSpPr>
          <p:nvPr/>
        </p:nvSpPr>
        <p:spPr bwMode="gray">
          <a:xfrm>
            <a:off x="5756910" y="3373603"/>
            <a:ext cx="3044000" cy="560619"/>
          </a:xfrm>
          <a:prstGeom prst="roundRect">
            <a:avLst>
              <a:gd name="adj" fmla="val 50000"/>
            </a:avLst>
          </a:prstGeom>
          <a:solidFill>
            <a:schemeClr val="accent1">
              <a:lumMod val="60000"/>
              <a:lumOff val="40000"/>
              <a:alpha val="50000"/>
            </a:schemeClr>
          </a:solidFill>
          <a:ln>
            <a:noFill/>
          </a:ln>
          <a:effectLst/>
        </p:spPr>
        <p:txBody>
          <a:bodyPr wrap="none" anchor="ctr"/>
          <a:lstStyle/>
          <a:p>
            <a:endParaRPr lang="en-US"/>
          </a:p>
        </p:txBody>
      </p:sp>
      <p:sp>
        <p:nvSpPr>
          <p:cNvPr id="58" name="Rectangle 33"/>
          <p:cNvSpPr>
            <a:spLocks noChangeArrowheads="1"/>
          </p:cNvSpPr>
          <p:nvPr/>
        </p:nvSpPr>
        <p:spPr bwMode="gray">
          <a:xfrm>
            <a:off x="5803941" y="3445040"/>
            <a:ext cx="2996968" cy="2862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buFont typeface="Wingdings" panose="05000000000000000000" pitchFamily="2" charset="2"/>
              <a:buChar char="§"/>
            </a:pPr>
            <a:r>
              <a:rPr lang="en-US" altLang="en-US" sz="1400" b="1" dirty="0" smtClean="0">
                <a:cs typeface="Arial" panose="020B0604020202020204" pitchFamily="34" charset="0"/>
              </a:rPr>
              <a:t> </a:t>
            </a:r>
            <a:r>
              <a:rPr lang="en-US" altLang="en-US" sz="1400" b="1" dirty="0" err="1" smtClean="0">
                <a:cs typeface="Arial" panose="020B0604020202020204" pitchFamily="34" charset="0"/>
              </a:rPr>
              <a:t>Từ</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ghép</a:t>
            </a:r>
            <a:endParaRPr lang="en-US" altLang="en-US" sz="1400" b="1" dirty="0">
              <a:cs typeface="Arial" panose="020B0604020202020204" pitchFamily="34" charset="0"/>
            </a:endParaRPr>
          </a:p>
        </p:txBody>
      </p:sp>
      <p:sp>
        <p:nvSpPr>
          <p:cNvPr id="59" name="AutoShape 30"/>
          <p:cNvSpPr>
            <a:spLocks noChangeArrowheads="1"/>
          </p:cNvSpPr>
          <p:nvPr/>
        </p:nvSpPr>
        <p:spPr bwMode="gray">
          <a:xfrm>
            <a:off x="5756910" y="4015489"/>
            <a:ext cx="3044000" cy="560619"/>
          </a:xfrm>
          <a:prstGeom prst="roundRect">
            <a:avLst>
              <a:gd name="adj" fmla="val 50000"/>
            </a:avLst>
          </a:prstGeom>
          <a:solidFill>
            <a:schemeClr val="accent1">
              <a:lumMod val="60000"/>
              <a:lumOff val="40000"/>
              <a:alpha val="50000"/>
            </a:schemeClr>
          </a:solidFill>
          <a:ln>
            <a:noFill/>
          </a:ln>
          <a:effectLst/>
        </p:spPr>
        <p:txBody>
          <a:bodyPr wrap="none" anchor="ctr"/>
          <a:lstStyle/>
          <a:p>
            <a:endParaRPr lang="en-US"/>
          </a:p>
        </p:txBody>
      </p:sp>
      <p:sp>
        <p:nvSpPr>
          <p:cNvPr id="60" name="Rectangle 33"/>
          <p:cNvSpPr>
            <a:spLocks noChangeArrowheads="1"/>
          </p:cNvSpPr>
          <p:nvPr/>
        </p:nvSpPr>
        <p:spPr bwMode="gray">
          <a:xfrm>
            <a:off x="5803941" y="4086926"/>
            <a:ext cx="2996968" cy="2862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buFont typeface="Wingdings" panose="05000000000000000000" pitchFamily="2" charset="2"/>
              <a:buChar char="§"/>
            </a:pPr>
            <a:r>
              <a:rPr lang="en-US" altLang="en-US" sz="1400" b="1" dirty="0" err="1" smtClean="0">
                <a:cs typeface="Arial" panose="020B0604020202020204" pitchFamily="34" charset="0"/>
              </a:rPr>
              <a:t>Từ</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láy</a:t>
            </a:r>
            <a:endParaRPr lang="en-US" altLang="en-US" sz="1400" b="1" dirty="0">
              <a:cs typeface="Arial" panose="020B0604020202020204" pitchFamily="34" charset="0"/>
            </a:endParaRPr>
          </a:p>
        </p:txBody>
      </p:sp>
      <p:sp>
        <p:nvSpPr>
          <p:cNvPr id="61" name="AutoShape 30"/>
          <p:cNvSpPr>
            <a:spLocks noChangeArrowheads="1"/>
          </p:cNvSpPr>
          <p:nvPr/>
        </p:nvSpPr>
        <p:spPr bwMode="gray">
          <a:xfrm>
            <a:off x="5756910" y="4652053"/>
            <a:ext cx="3044000" cy="560619"/>
          </a:xfrm>
          <a:prstGeom prst="roundRect">
            <a:avLst>
              <a:gd name="adj" fmla="val 50000"/>
            </a:avLst>
          </a:prstGeom>
          <a:solidFill>
            <a:schemeClr val="accent1">
              <a:lumMod val="60000"/>
              <a:lumOff val="40000"/>
              <a:alpha val="50000"/>
            </a:schemeClr>
          </a:solidFill>
          <a:ln>
            <a:noFill/>
          </a:ln>
          <a:effectLst/>
        </p:spPr>
        <p:txBody>
          <a:bodyPr wrap="none" anchor="ctr"/>
          <a:lstStyle/>
          <a:p>
            <a:endParaRPr lang="en-US"/>
          </a:p>
        </p:txBody>
      </p:sp>
      <p:sp>
        <p:nvSpPr>
          <p:cNvPr id="62" name="Rectangle 33"/>
          <p:cNvSpPr>
            <a:spLocks noChangeArrowheads="1"/>
          </p:cNvSpPr>
          <p:nvPr/>
        </p:nvSpPr>
        <p:spPr bwMode="gray">
          <a:xfrm>
            <a:off x="5803941" y="4723490"/>
            <a:ext cx="2996968" cy="2862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buFont typeface="Wingdings" panose="05000000000000000000" pitchFamily="2" charset="2"/>
              <a:buChar char="§"/>
            </a:pPr>
            <a:r>
              <a:rPr lang="en-US" altLang="en-US" sz="1400" b="1" dirty="0" smtClean="0">
                <a:cs typeface="Arial" panose="020B0604020202020204" pitchFamily="34" charset="0"/>
              </a:rPr>
              <a:t> </a:t>
            </a:r>
            <a:r>
              <a:rPr lang="en-US" altLang="en-US" sz="1400" b="1" dirty="0" err="1" smtClean="0">
                <a:cs typeface="Arial" panose="020B0604020202020204" pitchFamily="34" charset="0"/>
              </a:rPr>
              <a:t>Đại</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từ</a:t>
            </a:r>
            <a:endParaRPr lang="en-US" altLang="en-US" sz="1400" b="1" dirty="0">
              <a:cs typeface="Arial" panose="020B0604020202020204" pitchFamily="34" charset="0"/>
            </a:endParaRPr>
          </a:p>
        </p:txBody>
      </p:sp>
      <p:sp>
        <p:nvSpPr>
          <p:cNvPr id="63" name="AutoShape 30"/>
          <p:cNvSpPr>
            <a:spLocks noChangeArrowheads="1"/>
          </p:cNvSpPr>
          <p:nvPr/>
        </p:nvSpPr>
        <p:spPr bwMode="gray">
          <a:xfrm>
            <a:off x="5767577" y="5286708"/>
            <a:ext cx="3044000" cy="560619"/>
          </a:xfrm>
          <a:prstGeom prst="roundRect">
            <a:avLst>
              <a:gd name="adj" fmla="val 50000"/>
            </a:avLst>
          </a:prstGeom>
          <a:solidFill>
            <a:schemeClr val="accent1">
              <a:lumMod val="60000"/>
              <a:lumOff val="40000"/>
              <a:alpha val="50000"/>
            </a:schemeClr>
          </a:solidFill>
          <a:ln>
            <a:noFill/>
          </a:ln>
          <a:effectLst/>
        </p:spPr>
        <p:txBody>
          <a:bodyPr wrap="none" anchor="ctr"/>
          <a:lstStyle/>
          <a:p>
            <a:endParaRPr lang="en-US"/>
          </a:p>
        </p:txBody>
      </p:sp>
      <p:sp>
        <p:nvSpPr>
          <p:cNvPr id="64" name="Rectangle 33"/>
          <p:cNvSpPr>
            <a:spLocks noChangeArrowheads="1"/>
          </p:cNvSpPr>
          <p:nvPr/>
        </p:nvSpPr>
        <p:spPr bwMode="gray">
          <a:xfrm>
            <a:off x="5814608" y="5358145"/>
            <a:ext cx="2996968" cy="286232"/>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buFont typeface="Wingdings" panose="05000000000000000000" pitchFamily="2" charset="2"/>
              <a:buChar char="§"/>
            </a:pPr>
            <a:r>
              <a:rPr lang="en-US" altLang="en-US" sz="1400" b="1" dirty="0" smtClean="0">
                <a:cs typeface="Arial" panose="020B0604020202020204" pitchFamily="34" charset="0"/>
              </a:rPr>
              <a:t> </a:t>
            </a:r>
            <a:r>
              <a:rPr lang="en-US" altLang="en-US" sz="1400" b="1" dirty="0" err="1" smtClean="0">
                <a:cs typeface="Arial" panose="020B0604020202020204" pitchFamily="34" charset="0"/>
              </a:rPr>
              <a:t>Quan</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hệ</a:t>
            </a:r>
            <a:r>
              <a:rPr lang="en-US" altLang="en-US" sz="1400" b="1" dirty="0" smtClean="0">
                <a:cs typeface="Arial" panose="020B0604020202020204" pitchFamily="34" charset="0"/>
              </a:rPr>
              <a:t> </a:t>
            </a:r>
            <a:r>
              <a:rPr lang="en-US" altLang="en-US" sz="1400" b="1" dirty="0" err="1" smtClean="0">
                <a:cs typeface="Arial" panose="020B0604020202020204" pitchFamily="34" charset="0"/>
              </a:rPr>
              <a:t>từ</a:t>
            </a:r>
            <a:endParaRPr lang="en-US" altLang="en-US" sz="1400" b="1"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z="2800" dirty="0"/>
              <a:t>II. </a:t>
            </a:r>
            <a:r>
              <a:rPr lang="en-US" altLang="en-US" sz="2800" dirty="0" err="1"/>
              <a:t>Hướng</a:t>
            </a:r>
            <a:r>
              <a:rPr lang="en-US" altLang="en-US" sz="2800" dirty="0"/>
              <a:t> </a:t>
            </a:r>
            <a:r>
              <a:rPr lang="en-US" altLang="en-US" sz="2800" dirty="0" err="1"/>
              <a:t>dẫn</a:t>
            </a:r>
            <a:r>
              <a:rPr lang="en-US" altLang="en-US" sz="2800" dirty="0"/>
              <a:t> </a:t>
            </a:r>
            <a:r>
              <a:rPr lang="en-US" altLang="en-US" sz="2800" dirty="0" err="1"/>
              <a:t>cách</a:t>
            </a:r>
            <a:r>
              <a:rPr lang="en-US" altLang="en-US" sz="2800" dirty="0"/>
              <a:t> </a:t>
            </a:r>
            <a:r>
              <a:rPr lang="en-US" altLang="en-US" sz="2800" dirty="0" err="1"/>
              <a:t>làm</a:t>
            </a:r>
            <a:r>
              <a:rPr lang="en-US" altLang="en-US" sz="2800" dirty="0"/>
              <a:t> </a:t>
            </a:r>
            <a:r>
              <a:rPr lang="en-US" altLang="en-US" sz="2800" dirty="0" err="1"/>
              <a:t>bài</a:t>
            </a:r>
            <a:r>
              <a:rPr lang="en-US" altLang="en-US" sz="2800" dirty="0"/>
              <a:t> </a:t>
            </a:r>
            <a:r>
              <a:rPr lang="en-US" altLang="en-US" sz="2800" dirty="0" err="1"/>
              <a:t>kiểm</a:t>
            </a:r>
            <a:r>
              <a:rPr lang="en-US" altLang="en-US" sz="2800" dirty="0"/>
              <a:t> </a:t>
            </a:r>
            <a:r>
              <a:rPr lang="en-US" altLang="en-US" sz="2800" dirty="0" err="1"/>
              <a:t>tra</a:t>
            </a:r>
            <a:endParaRPr lang="en-US" altLang="en-US" sz="1600" dirty="0"/>
          </a:p>
        </p:txBody>
      </p:sp>
      <p:grpSp>
        <p:nvGrpSpPr>
          <p:cNvPr id="74755" name="Group 3"/>
          <p:cNvGrpSpPr>
            <a:grpSpLocks/>
          </p:cNvGrpSpPr>
          <p:nvPr/>
        </p:nvGrpSpPr>
        <p:grpSpPr bwMode="auto">
          <a:xfrm>
            <a:off x="1143002" y="2209800"/>
            <a:ext cx="6705601" cy="3352800"/>
            <a:chOff x="528" y="1248"/>
            <a:chExt cx="4656" cy="2256"/>
          </a:xfrm>
        </p:grpSpPr>
        <p:grpSp>
          <p:nvGrpSpPr>
            <p:cNvPr id="74756" name="Group 4"/>
            <p:cNvGrpSpPr>
              <a:grpSpLocks/>
            </p:cNvGrpSpPr>
            <p:nvPr/>
          </p:nvGrpSpPr>
          <p:grpSpPr bwMode="auto">
            <a:xfrm>
              <a:off x="1824" y="1248"/>
              <a:ext cx="2014" cy="1821"/>
              <a:chOff x="1872" y="1824"/>
              <a:chExt cx="2014" cy="1821"/>
            </a:xfrm>
          </p:grpSpPr>
          <p:sp>
            <p:nvSpPr>
              <p:cNvPr id="74757" name="AutoShape 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bg2"/>
                  </a:gs>
                  <a:gs pos="100000">
                    <a:schemeClr val="bg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4758" name="AutoShape 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bg2"/>
                  </a:gs>
                  <a:gs pos="100000">
                    <a:schemeClr val="bg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4759" name="AutoShape 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bg2"/>
                  </a:gs>
                  <a:gs pos="100000">
                    <a:schemeClr val="bg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4760" name="Oval 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4761" name="Oval 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74762" name="Oval 10"/>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4763" name="Oval 11"/>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74764" name="Oval 12"/>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4765" name="Oval 13"/>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74767" name="AutoShape 15"/>
            <p:cNvSpPr>
              <a:spLocks noChangeArrowheads="1"/>
            </p:cNvSpPr>
            <p:nvPr/>
          </p:nvSpPr>
          <p:spPr bwMode="gray">
            <a:xfrm>
              <a:off x="528" y="1319"/>
              <a:ext cx="1152" cy="1282"/>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0" name="AutoShape 18"/>
            <p:cNvSpPr>
              <a:spLocks noChangeArrowheads="1"/>
            </p:cNvSpPr>
            <p:nvPr/>
          </p:nvSpPr>
          <p:spPr bwMode="gray">
            <a:xfrm>
              <a:off x="3984" y="1319"/>
              <a:ext cx="1200" cy="1369"/>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2" name="Text Box 20"/>
            <p:cNvSpPr txBox="1">
              <a:spLocks noChangeArrowheads="1"/>
            </p:cNvSpPr>
            <p:nvPr/>
          </p:nvSpPr>
          <p:spPr bwMode="gray">
            <a:xfrm>
              <a:off x="2261" y="1920"/>
              <a:ext cx="1161"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dirty="0" smtClean="0">
                  <a:solidFill>
                    <a:schemeClr val="bg1"/>
                  </a:solidFill>
                </a:rPr>
                <a:t>KIỂM TRA</a:t>
              </a:r>
              <a:endParaRPr lang="en-US" altLang="en-US" sz="2400" b="1" dirty="0">
                <a:solidFill>
                  <a:schemeClr val="bg1"/>
                </a:solidFill>
              </a:endParaRPr>
            </a:p>
          </p:txBody>
        </p:sp>
        <p:sp>
          <p:nvSpPr>
            <p:cNvPr id="74773" name="AutoShape 21"/>
            <p:cNvSpPr>
              <a:spLocks noChangeArrowheads="1"/>
            </p:cNvSpPr>
            <p:nvPr/>
          </p:nvSpPr>
          <p:spPr bwMode="auto">
            <a:xfrm>
              <a:off x="1611" y="3168"/>
              <a:ext cx="2448" cy="336"/>
            </a:xfrm>
            <a:prstGeom prst="roundRect">
              <a:avLst>
                <a:gd name="adj" fmla="val 50000"/>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err="1" smtClean="0">
                  <a:latin typeface="Verdana" panose="020B0604030504040204" pitchFamily="34" charset="0"/>
                </a:rPr>
                <a:t>Tổng</a:t>
              </a:r>
              <a:r>
                <a:rPr lang="en-US" altLang="en-US" dirty="0" smtClean="0">
                  <a:latin typeface="Verdana" panose="020B0604030504040204" pitchFamily="34" charset="0"/>
                </a:rPr>
                <a:t> </a:t>
              </a:r>
              <a:r>
                <a:rPr lang="en-US" altLang="en-US" dirty="0" err="1" smtClean="0">
                  <a:latin typeface="Verdana" panose="020B0604030504040204" pitchFamily="34" charset="0"/>
                </a:rPr>
                <a:t>điểm</a:t>
              </a:r>
              <a:r>
                <a:rPr lang="en-US" altLang="en-US" dirty="0" smtClean="0">
                  <a:latin typeface="Verdana" panose="020B0604030504040204" pitchFamily="34" charset="0"/>
                </a:rPr>
                <a:t>: 10</a:t>
              </a:r>
              <a:endParaRPr lang="en-US" altLang="en-US" dirty="0">
                <a:latin typeface="Verdana" panose="020B0604030504040204" pitchFamily="34" charset="0"/>
              </a:endParaRPr>
            </a:p>
          </p:txBody>
        </p:sp>
        <p:sp>
          <p:nvSpPr>
            <p:cNvPr id="74775" name="Text Box 23"/>
            <p:cNvSpPr txBox="1">
              <a:spLocks noChangeArrowheads="1"/>
            </p:cNvSpPr>
            <p:nvPr/>
          </p:nvSpPr>
          <p:spPr bwMode="gray">
            <a:xfrm>
              <a:off x="528" y="1671"/>
              <a:ext cx="1147"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err="1" smtClean="0">
                  <a:solidFill>
                    <a:schemeClr val="bg1"/>
                  </a:solidFill>
                </a:rPr>
                <a:t>Phần</a:t>
              </a:r>
              <a:r>
                <a:rPr lang="en-US" altLang="en-US" sz="2400" b="1" dirty="0" smtClean="0">
                  <a:solidFill>
                    <a:schemeClr val="bg1"/>
                  </a:solidFill>
                </a:rPr>
                <a:t> </a:t>
              </a:r>
              <a:r>
                <a:rPr lang="en-US" altLang="en-US" sz="2400" b="1" dirty="0" err="1" smtClean="0">
                  <a:solidFill>
                    <a:schemeClr val="bg1"/>
                  </a:solidFill>
                </a:rPr>
                <a:t>trắc</a:t>
              </a:r>
              <a:r>
                <a:rPr lang="en-US" altLang="en-US" sz="2400" b="1" dirty="0" smtClean="0">
                  <a:solidFill>
                    <a:schemeClr val="bg1"/>
                  </a:solidFill>
                </a:rPr>
                <a:t> </a:t>
              </a:r>
              <a:r>
                <a:rPr lang="en-US" altLang="en-US" sz="2400" b="1" dirty="0" err="1" smtClean="0">
                  <a:solidFill>
                    <a:schemeClr val="bg1"/>
                  </a:solidFill>
                </a:rPr>
                <a:t>nghiệm</a:t>
              </a:r>
              <a:r>
                <a:rPr lang="en-US" altLang="en-US" sz="2400" b="1" dirty="0" smtClean="0">
                  <a:solidFill>
                    <a:schemeClr val="bg1"/>
                  </a:solidFill>
                </a:rPr>
                <a:t> (5đ)</a:t>
              </a:r>
              <a:endParaRPr lang="en-US" altLang="en-US" sz="2400" b="1" dirty="0">
                <a:solidFill>
                  <a:schemeClr val="bg1"/>
                </a:solidFill>
              </a:endParaRPr>
            </a:p>
          </p:txBody>
        </p:sp>
        <p:sp>
          <p:nvSpPr>
            <p:cNvPr id="74778" name="Text Box 26"/>
            <p:cNvSpPr txBox="1">
              <a:spLocks noChangeArrowheads="1"/>
            </p:cNvSpPr>
            <p:nvPr/>
          </p:nvSpPr>
          <p:spPr bwMode="gray">
            <a:xfrm>
              <a:off x="3995" y="1795"/>
              <a:ext cx="1189"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err="1" smtClean="0">
                  <a:solidFill>
                    <a:schemeClr val="bg1"/>
                  </a:solidFill>
                </a:rPr>
                <a:t>Phần</a:t>
              </a:r>
              <a:r>
                <a:rPr lang="en-US" altLang="en-US" sz="2400" b="1" dirty="0" smtClean="0">
                  <a:solidFill>
                    <a:schemeClr val="bg1"/>
                  </a:solidFill>
                </a:rPr>
                <a:t> </a:t>
              </a:r>
              <a:r>
                <a:rPr lang="en-US" altLang="en-US" sz="2400" b="1" dirty="0" err="1" smtClean="0">
                  <a:solidFill>
                    <a:schemeClr val="bg1"/>
                  </a:solidFill>
                </a:rPr>
                <a:t>tự</a:t>
              </a:r>
              <a:r>
                <a:rPr lang="en-US" altLang="en-US" sz="2400" b="1" dirty="0" smtClean="0">
                  <a:solidFill>
                    <a:schemeClr val="bg1"/>
                  </a:solidFill>
                </a:rPr>
                <a:t> </a:t>
              </a:r>
              <a:r>
                <a:rPr lang="en-US" altLang="en-US" sz="2400" b="1" dirty="0" err="1" smtClean="0">
                  <a:solidFill>
                    <a:schemeClr val="bg1"/>
                  </a:solidFill>
                </a:rPr>
                <a:t>luận</a:t>
              </a:r>
              <a:r>
                <a:rPr lang="en-US" altLang="en-US" sz="2400" b="1" dirty="0" smtClean="0">
                  <a:solidFill>
                    <a:schemeClr val="bg1"/>
                  </a:solidFill>
                </a:rPr>
                <a:t> (5đ)</a:t>
              </a:r>
              <a:endParaRPr lang="en-US" altLang="en-US" sz="2400" b="1" dirty="0">
                <a:solidFill>
                  <a:schemeClr val="bg1"/>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dirty="0"/>
              <a:t> </a:t>
            </a:r>
            <a:r>
              <a:rPr lang="en-US" altLang="en-US" dirty="0" smtClean="0"/>
              <a:t>1. </a:t>
            </a:r>
            <a:r>
              <a:rPr lang="en-US" altLang="en-US" dirty="0" err="1" smtClean="0"/>
              <a:t>Phần</a:t>
            </a:r>
            <a:r>
              <a:rPr lang="en-US" altLang="en-US" dirty="0" smtClean="0"/>
              <a:t> </a:t>
            </a:r>
            <a:r>
              <a:rPr lang="en-US" altLang="en-US" dirty="0" err="1" smtClean="0"/>
              <a:t>trắc</a:t>
            </a:r>
            <a:r>
              <a:rPr lang="en-US" altLang="en-US" dirty="0" smtClean="0"/>
              <a:t> </a:t>
            </a:r>
            <a:r>
              <a:rPr lang="en-US" altLang="en-US" dirty="0" err="1" smtClean="0"/>
              <a:t>nghiệm</a:t>
            </a:r>
            <a:r>
              <a:rPr lang="en-US" altLang="en-US" dirty="0" smtClean="0"/>
              <a:t> (5 đ)</a:t>
            </a:r>
            <a:endParaRPr lang="en-US" altLang="en-US" dirty="0"/>
          </a:p>
        </p:txBody>
      </p:sp>
      <p:sp>
        <p:nvSpPr>
          <p:cNvPr id="64" name="Rectangle 25"/>
          <p:cNvSpPr>
            <a:spLocks noChangeArrowheads="1"/>
          </p:cNvSpPr>
          <p:nvPr/>
        </p:nvSpPr>
        <p:spPr bwMode="auto">
          <a:xfrm>
            <a:off x="1751012" y="2570162"/>
            <a:ext cx="6170613"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295400" indent="-381000">
              <a:spcBef>
                <a:spcPct val="20000"/>
              </a:spcBef>
              <a:buChar char="•"/>
              <a:defRPr sz="2400">
                <a:solidFill>
                  <a:schemeClr val="tx1"/>
                </a:solidFill>
                <a:latin typeface="Arial" panose="020B0604020202020204" pitchFamily="34" charset="0"/>
                <a:cs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cs typeface="Arial" panose="020B0604020202020204" pitchFamily="34" charset="0"/>
              </a:defRPr>
            </a:lvl5pPr>
            <a:lvl6pPr marL="26289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0861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5433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0005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Tx/>
              <a:buAutoNum type="alphaUcPeriod"/>
            </a:pPr>
            <a:r>
              <a:rPr lang="en-US" altLang="en-US" sz="2800" dirty="0" err="1" smtClean="0"/>
              <a:t>Xinh</a:t>
            </a:r>
            <a:r>
              <a:rPr lang="en-US" altLang="en-US" sz="2800" dirty="0" smtClean="0"/>
              <a:t> </a:t>
            </a:r>
            <a:r>
              <a:rPr lang="en-US" altLang="en-US" sz="2800" dirty="0" err="1" smtClean="0"/>
              <a:t>xắn</a:t>
            </a:r>
            <a:endParaRPr lang="en-US" altLang="en-US" sz="2800" dirty="0" smtClean="0"/>
          </a:p>
          <a:p>
            <a:pPr>
              <a:spcBef>
                <a:spcPct val="50000"/>
              </a:spcBef>
              <a:buClr>
                <a:srgbClr val="FF0000"/>
              </a:buClr>
              <a:buFontTx/>
              <a:buAutoNum type="alphaUcPeriod"/>
            </a:pPr>
            <a:r>
              <a:rPr lang="en-US" altLang="en-US" sz="2800" dirty="0" err="1" smtClean="0"/>
              <a:t>Gần</a:t>
            </a:r>
            <a:r>
              <a:rPr lang="en-US" altLang="en-US" sz="2800" dirty="0" smtClean="0"/>
              <a:t> </a:t>
            </a:r>
            <a:r>
              <a:rPr lang="en-US" altLang="en-US" sz="2800" dirty="0" err="1" smtClean="0"/>
              <a:t>gũi</a:t>
            </a:r>
            <a:endParaRPr lang="en-US" altLang="en-US" sz="2800" dirty="0" smtClean="0"/>
          </a:p>
          <a:p>
            <a:pPr>
              <a:spcBef>
                <a:spcPct val="50000"/>
              </a:spcBef>
              <a:buClr>
                <a:srgbClr val="FF0000"/>
              </a:buClr>
              <a:buFontTx/>
              <a:buAutoNum type="alphaUcPeriod"/>
            </a:pPr>
            <a:r>
              <a:rPr lang="en-US" altLang="en-US" sz="2800" dirty="0" err="1" smtClean="0"/>
              <a:t>Đông</a:t>
            </a:r>
            <a:r>
              <a:rPr lang="en-US" altLang="en-US" sz="2800" dirty="0" smtClean="0"/>
              <a:t> </a:t>
            </a:r>
            <a:r>
              <a:rPr lang="en-US" altLang="en-US" sz="2800" dirty="0" err="1" smtClean="0"/>
              <a:t>đủ</a:t>
            </a:r>
            <a:endParaRPr lang="en-US" altLang="en-US" sz="2800" dirty="0"/>
          </a:p>
          <a:p>
            <a:pPr>
              <a:spcBef>
                <a:spcPct val="50000"/>
              </a:spcBef>
              <a:buClr>
                <a:srgbClr val="FF0000"/>
              </a:buClr>
              <a:buFontTx/>
              <a:buAutoNum type="alphaUcPeriod"/>
            </a:pPr>
            <a:r>
              <a:rPr lang="en-US" altLang="en-US" sz="2800" dirty="0" err="1" smtClean="0"/>
              <a:t>Dễ</a:t>
            </a:r>
            <a:r>
              <a:rPr lang="en-US" altLang="en-US" sz="2800" dirty="0" smtClean="0"/>
              <a:t> </a:t>
            </a:r>
            <a:r>
              <a:rPr lang="en-US" altLang="en-US" sz="2800" dirty="0" err="1" smtClean="0"/>
              <a:t>dàng</a:t>
            </a:r>
            <a:endParaRPr lang="en-US" altLang="en-US" sz="2800" dirty="0"/>
          </a:p>
        </p:txBody>
      </p:sp>
      <p:sp>
        <p:nvSpPr>
          <p:cNvPr id="66" name="Text Box 30"/>
          <p:cNvSpPr txBox="1">
            <a:spLocks noChangeArrowheads="1"/>
          </p:cNvSpPr>
          <p:nvPr/>
        </p:nvSpPr>
        <p:spPr bwMode="auto">
          <a:xfrm>
            <a:off x="1137237" y="1524000"/>
            <a:ext cx="68431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smtClean="0"/>
              <a:t>Câu</a:t>
            </a:r>
            <a:r>
              <a:rPr lang="en-US" altLang="en-US" sz="2800" b="1" dirty="0" smtClean="0"/>
              <a:t> 1. </a:t>
            </a:r>
            <a:r>
              <a:rPr lang="en-US" altLang="en-US" sz="2800" b="1" dirty="0" err="1" smtClean="0"/>
              <a:t>Trong</a:t>
            </a:r>
            <a:r>
              <a:rPr lang="en-US" altLang="en-US" sz="2800" b="1" dirty="0" smtClean="0"/>
              <a:t> </a:t>
            </a:r>
            <a:r>
              <a:rPr lang="en-US" altLang="en-US" sz="2800" b="1" dirty="0" err="1" smtClean="0"/>
              <a:t>những</a:t>
            </a:r>
            <a:r>
              <a:rPr lang="en-US" altLang="en-US" sz="2800" b="1" dirty="0" smtClean="0"/>
              <a:t> </a:t>
            </a:r>
            <a:r>
              <a:rPr lang="en-US" altLang="en-US" sz="2800" b="1" dirty="0" err="1" smtClean="0"/>
              <a:t>từ</a:t>
            </a:r>
            <a:r>
              <a:rPr lang="en-US" altLang="en-US" sz="2800" b="1" dirty="0" smtClean="0"/>
              <a:t> </a:t>
            </a:r>
            <a:r>
              <a:rPr lang="en-US" altLang="en-US" sz="2800" b="1" dirty="0" err="1" smtClean="0"/>
              <a:t>sau</a:t>
            </a:r>
            <a:r>
              <a:rPr lang="en-US" altLang="en-US" sz="2800" b="1" dirty="0" smtClean="0"/>
              <a:t>, </a:t>
            </a:r>
            <a:r>
              <a:rPr lang="en-US" altLang="en-US" sz="2800" b="1" dirty="0" err="1" smtClean="0"/>
              <a:t>từ</a:t>
            </a:r>
            <a:r>
              <a:rPr lang="en-US" altLang="en-US" sz="2800" b="1" dirty="0" smtClean="0"/>
              <a:t> </a:t>
            </a:r>
            <a:r>
              <a:rPr lang="en-US" altLang="en-US" sz="2800" b="1" dirty="0" err="1" smtClean="0"/>
              <a:t>nào</a:t>
            </a:r>
            <a:r>
              <a:rPr lang="en-US" altLang="en-US" sz="2800" b="1" dirty="0" smtClean="0"/>
              <a:t> </a:t>
            </a:r>
            <a:r>
              <a:rPr lang="en-US" altLang="en-US" sz="2800" b="1" dirty="0" err="1" smtClean="0"/>
              <a:t>không</a:t>
            </a:r>
            <a:r>
              <a:rPr lang="en-US" altLang="en-US" sz="2800" b="1" dirty="0" smtClean="0"/>
              <a:t> </a:t>
            </a:r>
            <a:r>
              <a:rPr lang="en-US" altLang="en-US" sz="2800" b="1" dirty="0" err="1" smtClean="0"/>
              <a:t>phải</a:t>
            </a:r>
            <a:r>
              <a:rPr lang="en-US" altLang="en-US" sz="2800" b="1" dirty="0" smtClean="0"/>
              <a:t> </a:t>
            </a:r>
            <a:r>
              <a:rPr lang="en-US" altLang="en-US" sz="2800" b="1" dirty="0" err="1" smtClean="0"/>
              <a:t>là</a:t>
            </a:r>
            <a:r>
              <a:rPr lang="en-US" altLang="en-US" sz="2800" b="1" dirty="0" smtClean="0"/>
              <a:t> </a:t>
            </a:r>
            <a:r>
              <a:rPr lang="en-US" altLang="en-US" sz="2800" b="1" dirty="0" err="1" smtClean="0"/>
              <a:t>từ</a:t>
            </a:r>
            <a:r>
              <a:rPr lang="en-US" altLang="en-US" sz="2800" b="1" dirty="0" smtClean="0"/>
              <a:t> </a:t>
            </a:r>
            <a:r>
              <a:rPr lang="en-US" altLang="en-US" sz="2800" b="1" dirty="0" err="1" smtClean="0"/>
              <a:t>láy</a:t>
            </a:r>
            <a:r>
              <a:rPr lang="en-US" altLang="en-US" sz="2800" b="1" dirty="0" smtClean="0"/>
              <a:t>?</a:t>
            </a:r>
            <a:endParaRPr lang="en-US" altLang="en-US" sz="2800" b="1" dirty="0"/>
          </a:p>
        </p:txBody>
      </p:sp>
      <p:pic>
        <p:nvPicPr>
          <p:cNvPr id="89" name="Picture 3" descr="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638" y="3201987"/>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6038" y="3278187"/>
            <a:ext cx="227012" cy="257175"/>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6"/>
          <p:cNvGrpSpPr>
            <a:grpSpLocks/>
          </p:cNvGrpSpPr>
          <p:nvPr/>
        </p:nvGrpSpPr>
        <p:grpSpPr bwMode="auto">
          <a:xfrm>
            <a:off x="6694488" y="5894388"/>
            <a:ext cx="1295400" cy="841375"/>
            <a:chOff x="3832" y="3312"/>
            <a:chExt cx="908" cy="843"/>
          </a:xfrm>
        </p:grpSpPr>
        <p:pic>
          <p:nvPicPr>
            <p:cNvPr id="92" name="Picture 7" descr="Lamla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5" y="3312"/>
              <a:ext cx="453" cy="399"/>
            </a:xfrm>
            <a:prstGeom prst="rect">
              <a:avLst/>
            </a:prstGeom>
            <a:noFill/>
            <a:extLst>
              <a:ext uri="{909E8E84-426E-40DD-AFC4-6F175D3DCCD1}">
                <a14:hiddenFill xmlns:a14="http://schemas.microsoft.com/office/drawing/2010/main">
                  <a:solidFill>
                    <a:srgbClr val="FFFFFF"/>
                  </a:solidFill>
                </a14:hiddenFill>
              </a:ext>
            </a:extLst>
          </p:spPr>
        </p:pic>
        <p:sp>
          <p:nvSpPr>
            <p:cNvPr id="93" name="Text Box 8"/>
            <p:cNvSpPr txBox="1">
              <a:spLocks noChangeArrowheads="1"/>
            </p:cNvSpPr>
            <p:nvPr/>
          </p:nvSpPr>
          <p:spPr bwMode="auto">
            <a:xfrm>
              <a:off x="3832" y="3757"/>
              <a:ext cx="908"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0000FF"/>
                  </a:solidFill>
                </a:rPr>
                <a:t>Làm lại</a:t>
              </a:r>
            </a:p>
          </p:txBody>
        </p:sp>
      </p:grpSp>
      <p:grpSp>
        <p:nvGrpSpPr>
          <p:cNvPr id="94" name="Group 9"/>
          <p:cNvGrpSpPr>
            <a:grpSpLocks/>
          </p:cNvGrpSpPr>
          <p:nvPr/>
        </p:nvGrpSpPr>
        <p:grpSpPr bwMode="auto">
          <a:xfrm>
            <a:off x="7861300" y="5588000"/>
            <a:ext cx="1295400" cy="1169988"/>
            <a:chOff x="4875" y="3187"/>
            <a:chExt cx="885" cy="784"/>
          </a:xfrm>
        </p:grpSpPr>
        <p:pic>
          <p:nvPicPr>
            <p:cNvPr id="95" name="Picture 10" descr="Ketqu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7" y="3187"/>
              <a:ext cx="396" cy="492"/>
            </a:xfrm>
            <a:prstGeom prst="rect">
              <a:avLst/>
            </a:prstGeom>
            <a:noFill/>
            <a:extLst>
              <a:ext uri="{909E8E84-426E-40DD-AFC4-6F175D3DCCD1}">
                <a14:hiddenFill xmlns:a14="http://schemas.microsoft.com/office/drawing/2010/main">
                  <a:solidFill>
                    <a:srgbClr val="FFFFFF"/>
                  </a:solidFill>
                </a14:hiddenFill>
              </a:ext>
            </a:extLst>
          </p:spPr>
        </p:pic>
        <p:sp>
          <p:nvSpPr>
            <p:cNvPr id="96" name="Text Box 11"/>
            <p:cNvSpPr txBox="1">
              <a:spLocks noChangeArrowheads="1"/>
            </p:cNvSpPr>
            <p:nvPr/>
          </p:nvSpPr>
          <p:spPr bwMode="auto">
            <a:xfrm>
              <a:off x="4875" y="3705"/>
              <a:ext cx="885"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Đáp án</a:t>
              </a:r>
            </a:p>
          </p:txBody>
        </p:sp>
      </p:grpSp>
      <p:pic>
        <p:nvPicPr>
          <p:cNvPr id="97" name="Picture 12" descr="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638" y="2586037"/>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3" descr="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388" y="2638425"/>
            <a:ext cx="227012" cy="25717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4" descr="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638" y="3852862"/>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5" descr="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388" y="3943350"/>
            <a:ext cx="227012"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V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638" y="4467225"/>
            <a:ext cx="452437" cy="45243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7" desc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4548187"/>
            <a:ext cx="227012" cy="257175"/>
          </a:xfrm>
          <a:prstGeom prst="rect">
            <a:avLst/>
          </a:prstGeom>
          <a:noFill/>
          <a:extLst>
            <a:ext uri="{909E8E84-426E-40DD-AFC4-6F175D3DCCD1}">
              <a14:hiddenFill xmlns:a14="http://schemas.microsoft.com/office/drawing/2010/main">
                <a:solidFill>
                  <a:srgbClr val="FFFFFF"/>
                </a:solidFill>
              </a14:hiddenFill>
            </a:ext>
          </a:extLst>
        </p:spPr>
      </p:pic>
      <p:grpSp>
        <p:nvGrpSpPr>
          <p:cNvPr id="103" name="Group 18"/>
          <p:cNvGrpSpPr>
            <a:grpSpLocks/>
          </p:cNvGrpSpPr>
          <p:nvPr/>
        </p:nvGrpSpPr>
        <p:grpSpPr bwMode="auto">
          <a:xfrm>
            <a:off x="663575" y="5526088"/>
            <a:ext cx="5832475" cy="1065212"/>
            <a:chOff x="204" y="3475"/>
            <a:chExt cx="3674" cy="671"/>
          </a:xfrm>
        </p:grpSpPr>
        <p:pic>
          <p:nvPicPr>
            <p:cNvPr id="104" name="Picture 19" descr="Hoabuo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extLst>
              <a:ext uri="{909E8E84-426E-40DD-AFC4-6F175D3DCCD1}">
                <a14:hiddenFill xmlns:a14="http://schemas.microsoft.com/office/drawing/2010/main">
                  <a:solidFill>
                    <a:srgbClr val="FFFFFF"/>
                  </a:solidFill>
                </a14:hiddenFill>
              </a:ext>
            </a:extLst>
          </p:spPr>
        </p:pic>
        <p:sp>
          <p:nvSpPr>
            <p:cNvPr id="105" name="Text Box 20"/>
            <p:cNvSpPr txBox="1">
              <a:spLocks noChangeArrowheads="1"/>
            </p:cNvSpPr>
            <p:nvPr/>
          </p:nvSpPr>
          <p:spPr bwMode="auto">
            <a:xfrm>
              <a:off x="793" y="3702"/>
              <a:ext cx="30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66"/>
                  </a:solidFill>
                </a:rPr>
                <a:t>Tiếc quá …! Bạn chọn sai rồi !</a:t>
              </a:r>
            </a:p>
          </p:txBody>
        </p:sp>
      </p:grpSp>
      <p:grpSp>
        <p:nvGrpSpPr>
          <p:cNvPr id="106" name="Group 21" descr="D"/>
          <p:cNvGrpSpPr>
            <a:grpSpLocks/>
          </p:cNvGrpSpPr>
          <p:nvPr/>
        </p:nvGrpSpPr>
        <p:grpSpPr bwMode="auto">
          <a:xfrm>
            <a:off x="477838" y="5486400"/>
            <a:ext cx="5832475" cy="1176338"/>
            <a:chOff x="240" y="3531"/>
            <a:chExt cx="3674" cy="741"/>
          </a:xfrm>
        </p:grpSpPr>
        <p:pic>
          <p:nvPicPr>
            <p:cNvPr id="107" name="Picture 22" descr="Hoacu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 y="3531"/>
              <a:ext cx="817" cy="741"/>
            </a:xfrm>
            <a:prstGeom prst="rect">
              <a:avLst/>
            </a:prstGeom>
            <a:noFill/>
            <a:extLst>
              <a:ext uri="{909E8E84-426E-40DD-AFC4-6F175D3DCCD1}">
                <a14:hiddenFill xmlns:a14="http://schemas.microsoft.com/office/drawing/2010/main">
                  <a:solidFill>
                    <a:srgbClr val="FFFFFF"/>
                  </a:solidFill>
                </a14:hiddenFill>
              </a:ext>
            </a:extLst>
          </p:spPr>
        </p:pic>
        <p:sp>
          <p:nvSpPr>
            <p:cNvPr id="108" name="Text Box 23"/>
            <p:cNvSpPr txBox="1">
              <a:spLocks noChangeArrowheads="1"/>
            </p:cNvSpPr>
            <p:nvPr/>
          </p:nvSpPr>
          <p:spPr bwMode="auto">
            <a:xfrm>
              <a:off x="966" y="3787"/>
              <a:ext cx="29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66"/>
                  </a:solidFill>
                </a:rPr>
                <a:t>Hoan hô . Bạn chọn</a:t>
              </a:r>
              <a:r>
                <a:rPr lang="en-US" altLang="en-US" b="1"/>
                <a:t> </a:t>
              </a:r>
              <a:r>
                <a:rPr lang="en-US" altLang="en-US" sz="2400" b="1">
                  <a:solidFill>
                    <a:srgbClr val="FF0066"/>
                  </a:solidFill>
                </a:rPr>
                <a:t>đúng rồi !</a:t>
              </a:r>
            </a:p>
          </p:txBody>
        </p:sp>
      </p:grpSp>
      <p:pic>
        <p:nvPicPr>
          <p:cNvPr id="109" name="Picture 26" descr="tn_t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3575" y="5510213"/>
            <a:ext cx="865188" cy="111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8"/>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90"/>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00"/>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0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xplode.wav"/>
                                        </p:tgtEl>
                                      </p:cMediaNode>
                                    </p:audio>
                                  </p:subTnLst>
                                </p:cTn>
                              </p:par>
                              <p:par>
                                <p:cTn id="30" presetID="1" presetClass="exit" presetSubtype="0" fill="hold" nodeType="withEffect">
                                  <p:stCondLst>
                                    <p:cond delay="0"/>
                                  </p:stCondLst>
                                  <p:childTnLst>
                                    <p:set>
                                      <p:cBhvr>
                                        <p:cTn id="31" dur="1" fill="hold">
                                          <p:stCondLst>
                                            <p:cond delay="0"/>
                                          </p:stCondLst>
                                        </p:cTn>
                                        <p:tgtEl>
                                          <p:spTgt spid="10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34" restart="whenNotActive" fill="hold" evtFilter="cancelBubble" nodeType="interactiveSeq">
                <p:stCondLst>
                  <p:cond evt="onClick" delay="0">
                    <p:tgtEl>
                      <p:spTgt spid="89"/>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9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90"/>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0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explode.wav"/>
                                        </p:tgtEl>
                                      </p:cMediaNode>
                                    </p:audio>
                                  </p:subTnLst>
                                </p:cTn>
                              </p:par>
                              <p:par>
                                <p:cTn id="47" presetID="1" presetClass="exit" presetSubtype="0" fill="hold" nodeType="withEffect">
                                  <p:stCondLst>
                                    <p:cond delay="0"/>
                                  </p:stCondLst>
                                  <p:childTnLst>
                                    <p:set>
                                      <p:cBhvr>
                                        <p:cTn id="48" dur="1" fill="hold">
                                          <p:stCondLst>
                                            <p:cond delay="0"/>
                                          </p:stCondLst>
                                        </p:cTn>
                                        <p:tgtEl>
                                          <p:spTgt spid="10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51" restart="whenNotActive" fill="hold" evtFilter="cancelBubble" nodeType="interactiveSeq">
                <p:stCondLst>
                  <p:cond evt="onClick" delay="0">
                    <p:tgtEl>
                      <p:spTgt spid="99"/>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98"/>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90"/>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100"/>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102"/>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03"/>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applause.wav"/>
                                        </p:tgtEl>
                                      </p:cMediaNode>
                                    </p:audio>
                                  </p:subTnLst>
                                </p:cTn>
                              </p:par>
                              <p:par>
                                <p:cTn id="66" presetID="1" presetClass="exit" presetSubtype="0" fill="hold" nodeType="withEffect">
                                  <p:stCondLst>
                                    <p:cond delay="0"/>
                                  </p:stCondLst>
                                  <p:childTnLst>
                                    <p:set>
                                      <p:cBhvr>
                                        <p:cTn id="67" dur="1" fill="hold">
                                          <p:stCondLst>
                                            <p:cond delay="0"/>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68" restart="whenNotActive" fill="hold" evtFilter="cancelBubble" nodeType="interactiveSeq">
                <p:stCondLst>
                  <p:cond evt="onClick" delay="0">
                    <p:tgtEl>
                      <p:spTgt spid="101"/>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9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90"/>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00"/>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explode.wav"/>
                                        </p:tgtEl>
                                      </p:cMediaNode>
                                    </p:audio>
                                  </p:subTnLst>
                                </p:cTn>
                              </p:par>
                              <p:par>
                                <p:cTn id="81" presetID="1" presetClass="exit" presetSubtype="0" fill="hold" nodeType="withEffect">
                                  <p:stCondLst>
                                    <p:cond delay="0"/>
                                  </p:stCondLst>
                                  <p:childTnLst>
                                    <p:set>
                                      <p:cBhvr>
                                        <p:cTn id="82" dur="1" fill="hold">
                                          <p:stCondLst>
                                            <p:cond delay="0"/>
                                          </p:stCondLst>
                                        </p:cTn>
                                        <p:tgtEl>
                                          <p:spTgt spid="106"/>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85" restart="whenNotActive" fill="hold" evtFilter="cancelBubble" nodeType="interactiveSeq">
                <p:stCondLst>
                  <p:cond evt="onClick" delay="0">
                    <p:tgtEl>
                      <p:spTgt spid="91"/>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98"/>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90"/>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100"/>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102"/>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06"/>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103"/>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109"/>
                                        </p:tgtEl>
                                        <p:attrNameLst>
                                          <p:attrName>style.visibility</p:attrName>
                                        </p:attrNameLst>
                                      </p:cBhvr>
                                      <p:to>
                                        <p:strVal val="visible"/>
                                      </p:to>
                                    </p:set>
                                  </p:childTnLst>
                                </p:cTn>
                              </p:par>
                            </p:childTnLst>
                          </p:cTn>
                        </p:par>
                      </p:childTnLst>
                    </p:cTn>
                  </p:par>
                </p:childTnLst>
              </p:cTn>
              <p:nextCondLst>
                <p:cond evt="onClick" delay="0">
                  <p:tgtEl>
                    <p:spTgt spid="91"/>
                  </p:tgtEl>
                </p:cond>
              </p:nextCondLst>
            </p:seq>
            <p:seq concurrent="1" nextAc="seek">
              <p:cTn id="102" restart="whenNotActive" fill="hold" evtFilter="cancelBubble" nodeType="interactiveSeq">
                <p:stCondLst>
                  <p:cond evt="onClick" delay="0">
                    <p:tgtEl>
                      <p:spTgt spid="94"/>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98"/>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90"/>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100"/>
                                        </p:tgtEl>
                                        <p:attrNameLst>
                                          <p:attrName>style.visibility</p:attrName>
                                        </p:attrNameLst>
                                      </p:cBhvr>
                                      <p:to>
                                        <p:strVal val="visible"/>
                                      </p:to>
                                    </p:set>
                                  </p:childTnLst>
                                </p:cTn>
                              </p:par>
                              <p:par>
                                <p:cTn id="111" presetID="1" presetClass="exit" presetSubtype="0" fill="hold" nodeType="withEffect">
                                  <p:stCondLst>
                                    <p:cond delay="0"/>
                                  </p:stCondLst>
                                  <p:childTnLst>
                                    <p:set>
                                      <p:cBhvr>
                                        <p:cTn id="112" dur="1" fill="hold">
                                          <p:stCondLst>
                                            <p:cond delay="0"/>
                                          </p:stCondLst>
                                        </p:cTn>
                                        <p:tgtEl>
                                          <p:spTgt spid="102"/>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106"/>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103"/>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109"/>
                                        </p:tgtEl>
                                        <p:attrNameLst>
                                          <p:attrName>style.visibility</p:attrName>
                                        </p:attrNameLst>
                                      </p:cBhvr>
                                      <p:to>
                                        <p:strVal val="visible"/>
                                      </p:to>
                                    </p:set>
                                  </p:childTnLst>
                                </p:cTn>
                              </p:par>
                            </p:childTnLst>
                          </p:cTn>
                        </p:par>
                      </p:childTnLst>
                    </p:cTn>
                  </p:par>
                </p:childTnLst>
              </p:cTn>
              <p:nextCondLst>
                <p:cond evt="onClick" delay="0">
                  <p:tgtEl>
                    <p:spTgt spid="94"/>
                  </p:tgtEl>
                </p:cond>
              </p:nextCondLst>
            </p:seq>
            <p:seq concurrent="1" nextAc="seek">
              <p:cTn id="119" restart="whenNotActive" fill="hold" evtFilter="cancelBubble" nodeType="interactiveSeq">
                <p:stCondLst>
                  <p:cond evt="onClick" delay="0">
                    <p:tgtEl>
                      <p:spTgt spid="98"/>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98"/>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03"/>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109"/>
                                        </p:tgtEl>
                                        <p:attrNameLst>
                                          <p:attrName>style.visibility</p:attrName>
                                        </p:attrNameLst>
                                      </p:cBhvr>
                                      <p:to>
                                        <p:strVal val="visible"/>
                                      </p:to>
                                    </p:set>
                                  </p:childTnLst>
                                </p:cTn>
                              </p:par>
                            </p:childTnLst>
                          </p:cTn>
                        </p:par>
                      </p:childTnLst>
                    </p:cTn>
                  </p:par>
                </p:childTnLst>
              </p:cTn>
              <p:nextCondLst>
                <p:cond evt="onClick" delay="0">
                  <p:tgtEl>
                    <p:spTgt spid="98"/>
                  </p:tgtEl>
                </p:cond>
              </p:nextCondLst>
            </p:seq>
            <p:seq concurrent="1" nextAc="seek">
              <p:cTn id="128" restart="whenNotActive" fill="hold" evtFilter="cancelBubble" nodeType="interactiveSeq">
                <p:stCondLst>
                  <p:cond evt="onClick" delay="0">
                    <p:tgtEl>
                      <p:spTgt spid="90"/>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90"/>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03"/>
                                        </p:tgtEl>
                                        <p:attrNameLst>
                                          <p:attrName>style.visibility</p:attrName>
                                        </p:attrNameLst>
                                      </p:cBhvr>
                                      <p:to>
                                        <p:strVal val="hidden"/>
                                      </p:to>
                                    </p:set>
                                  </p:childTnLst>
                                </p:cTn>
                              </p:par>
                              <p:par>
                                <p:cTn id="135" presetID="1" presetClass="entr" presetSubtype="0" fill="hold" nodeType="withEffect">
                                  <p:stCondLst>
                                    <p:cond delay="0"/>
                                  </p:stCondLst>
                                  <p:childTnLst>
                                    <p:set>
                                      <p:cBhvr>
                                        <p:cTn id="136" dur="1" fill="hold">
                                          <p:stCondLst>
                                            <p:cond delay="0"/>
                                          </p:stCondLst>
                                        </p:cTn>
                                        <p:tgtEl>
                                          <p:spTgt spid="109"/>
                                        </p:tgtEl>
                                        <p:attrNameLst>
                                          <p:attrName>style.visibility</p:attrName>
                                        </p:attrNameLst>
                                      </p:cBhvr>
                                      <p:to>
                                        <p:strVal val="visible"/>
                                      </p:to>
                                    </p:set>
                                  </p:childTnLst>
                                </p:cTn>
                              </p:par>
                            </p:childTnLst>
                          </p:cTn>
                        </p:par>
                      </p:childTnLst>
                    </p:cTn>
                  </p:par>
                </p:childTnLst>
              </p:cTn>
              <p:nextCondLst>
                <p:cond evt="onClick" delay="0">
                  <p:tgtEl>
                    <p:spTgt spid="90"/>
                  </p:tgtEl>
                </p:cond>
              </p:nextCondLst>
            </p:seq>
            <p:seq concurrent="1" nextAc="seek">
              <p:cTn id="137" restart="whenNotActive" fill="hold" evtFilter="cancelBubble" nodeType="interactiveSeq">
                <p:stCondLst>
                  <p:cond evt="onClick" delay="0">
                    <p:tgtEl>
                      <p:spTgt spid="100"/>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100"/>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106"/>
                                        </p:tgtEl>
                                        <p:attrNameLst>
                                          <p:attrName>style.visibility</p:attrName>
                                        </p:attrNameLst>
                                      </p:cBhvr>
                                      <p:to>
                                        <p:strVal val="hidden"/>
                                      </p:to>
                                    </p:set>
                                  </p:childTnLst>
                                </p:cTn>
                              </p:par>
                              <p:par>
                                <p:cTn id="144" presetID="1" presetClass="entr" presetSubtype="0" fill="hold" nodeType="withEffect">
                                  <p:stCondLst>
                                    <p:cond delay="0"/>
                                  </p:stCondLst>
                                  <p:childTnLst>
                                    <p:set>
                                      <p:cBhvr>
                                        <p:cTn id="145" dur="1" fill="hold">
                                          <p:stCondLst>
                                            <p:cond delay="0"/>
                                          </p:stCondLst>
                                        </p:cTn>
                                        <p:tgtEl>
                                          <p:spTgt spid="109"/>
                                        </p:tgtEl>
                                        <p:attrNameLst>
                                          <p:attrName>style.visibility</p:attrName>
                                        </p:attrNameLst>
                                      </p:cBhvr>
                                      <p:to>
                                        <p:strVal val="visible"/>
                                      </p:to>
                                    </p:set>
                                  </p:childTnLst>
                                </p:cTn>
                              </p:par>
                            </p:childTnLst>
                          </p:cTn>
                        </p:par>
                      </p:childTnLst>
                    </p:cTn>
                  </p:par>
                </p:childTnLst>
              </p:cTn>
              <p:nextCondLst>
                <p:cond evt="onClick" delay="0">
                  <p:tgtEl>
                    <p:spTgt spid="100"/>
                  </p:tgtEl>
                </p:cond>
              </p:nextCondLst>
            </p:seq>
            <p:seq concurrent="1" nextAc="seek">
              <p:cTn id="146" restart="whenNotActive" fill="hold" evtFilter="cancelBubble" nodeType="interactiveSeq">
                <p:stCondLst>
                  <p:cond evt="onClick" delay="0">
                    <p:tgtEl>
                      <p:spTgt spid="102"/>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102"/>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103"/>
                                        </p:tgtEl>
                                        <p:attrNameLst>
                                          <p:attrName>style.visibility</p:attrName>
                                        </p:attrNameLst>
                                      </p:cBhvr>
                                      <p:to>
                                        <p:strVal val="hidden"/>
                                      </p:to>
                                    </p:set>
                                  </p:childTnLst>
                                </p:cTn>
                              </p:par>
                              <p:par>
                                <p:cTn id="153" presetID="1" presetClass="entr" presetSubtype="0" fill="hold" nodeType="withEffect">
                                  <p:stCondLst>
                                    <p:cond delay="0"/>
                                  </p:stCondLst>
                                  <p:childTnLst>
                                    <p:set>
                                      <p:cBhvr>
                                        <p:cTn id="154" dur="1" fill="hold">
                                          <p:stCondLst>
                                            <p:cond delay="0"/>
                                          </p:stCondLst>
                                        </p:cTn>
                                        <p:tgtEl>
                                          <p:spTgt spid="109"/>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dirty="0" smtClean="0"/>
              <a:t> 1. </a:t>
            </a:r>
            <a:r>
              <a:rPr lang="en-US" altLang="en-US" dirty="0" err="1" smtClean="0"/>
              <a:t>Phần</a:t>
            </a:r>
            <a:r>
              <a:rPr lang="en-US" altLang="en-US" dirty="0" smtClean="0"/>
              <a:t> </a:t>
            </a:r>
            <a:r>
              <a:rPr lang="en-US" altLang="en-US" dirty="0" err="1" smtClean="0"/>
              <a:t>trắc</a:t>
            </a:r>
            <a:r>
              <a:rPr lang="en-US" altLang="en-US" dirty="0" smtClean="0"/>
              <a:t> </a:t>
            </a:r>
            <a:r>
              <a:rPr lang="en-US" altLang="en-US" dirty="0" err="1" smtClean="0"/>
              <a:t>nghiệm</a:t>
            </a:r>
            <a:r>
              <a:rPr lang="en-US" altLang="en-US" dirty="0" smtClean="0"/>
              <a:t> (5 đ)</a:t>
            </a:r>
            <a:endParaRPr lang="en-US" altLang="en-US" dirty="0"/>
          </a:p>
        </p:txBody>
      </p:sp>
      <p:pic>
        <p:nvPicPr>
          <p:cNvPr id="26" name="Picture 98" descr="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37" y="3438479"/>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1" descr="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637" y="3514679"/>
            <a:ext cx="227012" cy="257175"/>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103"/>
          <p:cNvGrpSpPr>
            <a:grpSpLocks/>
          </p:cNvGrpSpPr>
          <p:nvPr/>
        </p:nvGrpSpPr>
        <p:grpSpPr bwMode="auto">
          <a:xfrm>
            <a:off x="6597650" y="5784030"/>
            <a:ext cx="1295400" cy="841375"/>
            <a:chOff x="3832" y="3312"/>
            <a:chExt cx="908" cy="843"/>
          </a:xfrm>
        </p:grpSpPr>
        <p:pic>
          <p:nvPicPr>
            <p:cNvPr id="29" name="Picture 104" descr="Lamla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5" y="3312"/>
              <a:ext cx="453" cy="399"/>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05"/>
            <p:cNvSpPr txBox="1">
              <a:spLocks noChangeArrowheads="1"/>
            </p:cNvSpPr>
            <p:nvPr/>
          </p:nvSpPr>
          <p:spPr bwMode="auto">
            <a:xfrm>
              <a:off x="3832" y="3757"/>
              <a:ext cx="908"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0000FF"/>
                  </a:solidFill>
                </a:rPr>
                <a:t>Làm lại</a:t>
              </a:r>
            </a:p>
          </p:txBody>
        </p:sp>
      </p:grpSp>
      <p:grpSp>
        <p:nvGrpSpPr>
          <p:cNvPr id="31" name="Group 106"/>
          <p:cNvGrpSpPr>
            <a:grpSpLocks/>
          </p:cNvGrpSpPr>
          <p:nvPr/>
        </p:nvGrpSpPr>
        <p:grpSpPr bwMode="auto">
          <a:xfrm>
            <a:off x="7764462" y="5477642"/>
            <a:ext cx="1295400" cy="1169988"/>
            <a:chOff x="4875" y="3187"/>
            <a:chExt cx="885" cy="784"/>
          </a:xfrm>
        </p:grpSpPr>
        <p:pic>
          <p:nvPicPr>
            <p:cNvPr id="32" name="Picture 107" descr="Ketqu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7" y="3187"/>
              <a:ext cx="396" cy="492"/>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108"/>
            <p:cNvSpPr txBox="1">
              <a:spLocks noChangeArrowheads="1"/>
            </p:cNvSpPr>
            <p:nvPr/>
          </p:nvSpPr>
          <p:spPr bwMode="auto">
            <a:xfrm>
              <a:off x="4875" y="3705"/>
              <a:ext cx="885"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err="1">
                  <a:solidFill>
                    <a:srgbClr val="0000FF"/>
                  </a:solidFill>
                </a:rPr>
                <a:t>Đáp</a:t>
              </a:r>
              <a:r>
                <a:rPr lang="en-US" altLang="en-US" sz="2000" b="1" dirty="0">
                  <a:solidFill>
                    <a:srgbClr val="0000FF"/>
                  </a:solidFill>
                </a:rPr>
                <a:t> </a:t>
              </a:r>
              <a:r>
                <a:rPr lang="en-US" altLang="en-US" sz="2000" b="1" dirty="0" err="1">
                  <a:solidFill>
                    <a:srgbClr val="0000FF"/>
                  </a:solidFill>
                </a:rPr>
                <a:t>án</a:t>
              </a:r>
              <a:endParaRPr lang="en-US" altLang="en-US" sz="2000" b="1" dirty="0">
                <a:solidFill>
                  <a:srgbClr val="0000FF"/>
                </a:solidFill>
              </a:endParaRPr>
            </a:p>
          </p:txBody>
        </p:sp>
      </p:grpSp>
      <p:pic>
        <p:nvPicPr>
          <p:cNvPr id="34" name="Picture 109" descr="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37" y="2822529"/>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0" descr="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987" y="2874917"/>
            <a:ext cx="227012" cy="2571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12" descr="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37" y="4089354"/>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13" descr="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987" y="4179842"/>
            <a:ext cx="227012" cy="2571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4" descr="V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37" y="4703717"/>
            <a:ext cx="452437" cy="45243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15" desc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5512" y="4784679"/>
            <a:ext cx="227012" cy="25717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119"/>
          <p:cNvGrpSpPr>
            <a:grpSpLocks/>
          </p:cNvGrpSpPr>
          <p:nvPr/>
        </p:nvGrpSpPr>
        <p:grpSpPr bwMode="auto">
          <a:xfrm>
            <a:off x="566737" y="5415730"/>
            <a:ext cx="5832475" cy="1065212"/>
            <a:chOff x="204" y="3475"/>
            <a:chExt cx="3674" cy="671"/>
          </a:xfrm>
        </p:grpSpPr>
        <p:pic>
          <p:nvPicPr>
            <p:cNvPr id="41" name="Picture 120" descr="Hoabuo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21"/>
            <p:cNvSpPr txBox="1">
              <a:spLocks noChangeArrowheads="1"/>
            </p:cNvSpPr>
            <p:nvPr/>
          </p:nvSpPr>
          <p:spPr bwMode="auto">
            <a:xfrm>
              <a:off x="793" y="3702"/>
              <a:ext cx="30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solidFill>
                    <a:srgbClr val="FF0066"/>
                  </a:solidFill>
                </a:rPr>
                <a:t>Tiếc</a:t>
              </a:r>
              <a:r>
                <a:rPr lang="en-US" altLang="en-US" sz="2400" b="1" dirty="0">
                  <a:solidFill>
                    <a:srgbClr val="FF0066"/>
                  </a:solidFill>
                </a:rPr>
                <a:t> </a:t>
              </a:r>
              <a:r>
                <a:rPr lang="en-US" altLang="en-US" sz="2400" b="1" dirty="0" err="1" smtClean="0">
                  <a:solidFill>
                    <a:srgbClr val="FF0066"/>
                  </a:solidFill>
                </a:rPr>
                <a:t>quá</a:t>
              </a:r>
              <a:r>
                <a:rPr lang="en-US" altLang="en-US" sz="2400" b="1" dirty="0" smtClean="0">
                  <a:solidFill>
                    <a:srgbClr val="FF0066"/>
                  </a:solidFill>
                </a:rPr>
                <a:t>…! </a:t>
              </a:r>
              <a:r>
                <a:rPr lang="en-US" altLang="en-US" sz="2400" b="1" dirty="0" err="1">
                  <a:solidFill>
                    <a:srgbClr val="FF0066"/>
                  </a:solidFill>
                </a:rPr>
                <a:t>Bạn</a:t>
              </a:r>
              <a:r>
                <a:rPr lang="en-US" altLang="en-US" sz="2400" b="1" dirty="0">
                  <a:solidFill>
                    <a:srgbClr val="FF0066"/>
                  </a:solidFill>
                </a:rPr>
                <a:t> </a:t>
              </a:r>
              <a:r>
                <a:rPr lang="en-US" altLang="en-US" sz="2400" b="1" dirty="0" err="1">
                  <a:solidFill>
                    <a:srgbClr val="FF0066"/>
                  </a:solidFill>
                </a:rPr>
                <a:t>chọn</a:t>
              </a:r>
              <a:r>
                <a:rPr lang="en-US" altLang="en-US" sz="2400" b="1" dirty="0">
                  <a:solidFill>
                    <a:srgbClr val="FF0066"/>
                  </a:solidFill>
                </a:rPr>
                <a:t> </a:t>
              </a:r>
              <a:r>
                <a:rPr lang="en-US" altLang="en-US" sz="2400" b="1" dirty="0" err="1">
                  <a:solidFill>
                    <a:srgbClr val="FF0066"/>
                  </a:solidFill>
                </a:rPr>
                <a:t>sai</a:t>
              </a:r>
              <a:r>
                <a:rPr lang="en-US" altLang="en-US" sz="2400" b="1" dirty="0">
                  <a:solidFill>
                    <a:srgbClr val="FF0066"/>
                  </a:solidFill>
                </a:rPr>
                <a:t> </a:t>
              </a:r>
              <a:r>
                <a:rPr lang="en-US" altLang="en-US" sz="2400" b="1" dirty="0" err="1" smtClean="0">
                  <a:solidFill>
                    <a:srgbClr val="FF0066"/>
                  </a:solidFill>
                </a:rPr>
                <a:t>rồi</a:t>
              </a:r>
              <a:r>
                <a:rPr lang="en-US" altLang="en-US" sz="2400" b="1" dirty="0" smtClean="0">
                  <a:solidFill>
                    <a:srgbClr val="FF0066"/>
                  </a:solidFill>
                </a:rPr>
                <a:t>!</a:t>
              </a:r>
              <a:endParaRPr lang="en-US" altLang="en-US" sz="2400" b="1" dirty="0">
                <a:solidFill>
                  <a:srgbClr val="FF0066"/>
                </a:solidFill>
              </a:endParaRPr>
            </a:p>
          </p:txBody>
        </p:sp>
      </p:grpSp>
      <p:grpSp>
        <p:nvGrpSpPr>
          <p:cNvPr id="43" name="Group 122" descr="D"/>
          <p:cNvGrpSpPr>
            <a:grpSpLocks/>
          </p:cNvGrpSpPr>
          <p:nvPr/>
        </p:nvGrpSpPr>
        <p:grpSpPr bwMode="auto">
          <a:xfrm>
            <a:off x="381000" y="5376042"/>
            <a:ext cx="5783265" cy="1176338"/>
            <a:chOff x="240" y="3531"/>
            <a:chExt cx="3643" cy="741"/>
          </a:xfrm>
        </p:grpSpPr>
        <p:pic>
          <p:nvPicPr>
            <p:cNvPr id="67" name="Picture 117" descr="Hoacu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 y="3531"/>
              <a:ext cx="817" cy="741"/>
            </a:xfrm>
            <a:prstGeom prst="rect">
              <a:avLst/>
            </a:prstGeom>
            <a:noFill/>
            <a:extLst>
              <a:ext uri="{909E8E84-426E-40DD-AFC4-6F175D3DCCD1}">
                <a14:hiddenFill xmlns:a14="http://schemas.microsoft.com/office/drawing/2010/main">
                  <a:solidFill>
                    <a:srgbClr val="FFFFFF"/>
                  </a:solidFill>
                </a14:hiddenFill>
              </a:ext>
            </a:extLst>
          </p:spPr>
        </p:pic>
        <p:sp>
          <p:nvSpPr>
            <p:cNvPr id="68" name="Text Box 118"/>
            <p:cNvSpPr txBox="1">
              <a:spLocks noChangeArrowheads="1"/>
            </p:cNvSpPr>
            <p:nvPr/>
          </p:nvSpPr>
          <p:spPr bwMode="auto">
            <a:xfrm>
              <a:off x="935" y="3782"/>
              <a:ext cx="29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solidFill>
                    <a:srgbClr val="FF0066"/>
                  </a:solidFill>
                </a:rPr>
                <a:t>Hoan</a:t>
              </a:r>
              <a:r>
                <a:rPr lang="en-US" altLang="en-US" sz="2400" b="1" dirty="0">
                  <a:solidFill>
                    <a:srgbClr val="FF0066"/>
                  </a:solidFill>
                </a:rPr>
                <a:t> </a:t>
              </a:r>
              <a:r>
                <a:rPr lang="en-US" altLang="en-US" sz="2400" b="1" dirty="0" err="1" smtClean="0">
                  <a:solidFill>
                    <a:srgbClr val="FF0066"/>
                  </a:solidFill>
                </a:rPr>
                <a:t>hô</a:t>
              </a:r>
              <a:r>
                <a:rPr lang="en-US" altLang="en-US" sz="2400" b="1" dirty="0" smtClean="0">
                  <a:solidFill>
                    <a:srgbClr val="FF0066"/>
                  </a:solidFill>
                </a:rPr>
                <a:t>. </a:t>
              </a:r>
              <a:r>
                <a:rPr lang="en-US" altLang="en-US" sz="2400" b="1" dirty="0" err="1">
                  <a:solidFill>
                    <a:srgbClr val="FF0066"/>
                  </a:solidFill>
                </a:rPr>
                <a:t>Bạn</a:t>
              </a:r>
              <a:r>
                <a:rPr lang="en-US" altLang="en-US" sz="2400" b="1" dirty="0">
                  <a:solidFill>
                    <a:srgbClr val="FF0066"/>
                  </a:solidFill>
                </a:rPr>
                <a:t> </a:t>
              </a:r>
              <a:r>
                <a:rPr lang="en-US" altLang="en-US" sz="2400" b="1" dirty="0" err="1">
                  <a:solidFill>
                    <a:srgbClr val="FF0066"/>
                  </a:solidFill>
                </a:rPr>
                <a:t>chọn</a:t>
              </a:r>
              <a:r>
                <a:rPr lang="en-US" altLang="en-US" b="1" dirty="0"/>
                <a:t> </a:t>
              </a:r>
              <a:r>
                <a:rPr lang="en-US" altLang="en-US" sz="2400" b="1" dirty="0" err="1">
                  <a:solidFill>
                    <a:srgbClr val="FF0066"/>
                  </a:solidFill>
                </a:rPr>
                <a:t>đúng</a:t>
              </a:r>
              <a:r>
                <a:rPr lang="en-US" altLang="en-US" sz="2400" b="1" dirty="0">
                  <a:solidFill>
                    <a:srgbClr val="FF0066"/>
                  </a:solidFill>
                </a:rPr>
                <a:t> </a:t>
              </a:r>
              <a:r>
                <a:rPr lang="en-US" altLang="en-US" sz="2400" b="1" dirty="0" err="1">
                  <a:solidFill>
                    <a:srgbClr val="FF0066"/>
                  </a:solidFill>
                </a:rPr>
                <a:t>rồi</a:t>
              </a:r>
              <a:r>
                <a:rPr lang="en-US" altLang="en-US" sz="2400" b="1" dirty="0">
                  <a:solidFill>
                    <a:srgbClr val="FF0066"/>
                  </a:solidFill>
                </a:rPr>
                <a:t> </a:t>
              </a:r>
              <a:r>
                <a:rPr lang="en-US" altLang="en-US" sz="2400" b="1" dirty="0" smtClean="0">
                  <a:solidFill>
                    <a:srgbClr val="FF0066"/>
                  </a:solidFill>
                </a:rPr>
                <a:t>!</a:t>
              </a:r>
              <a:endParaRPr lang="en-US" altLang="en-US" sz="2400" b="1" dirty="0">
                <a:solidFill>
                  <a:srgbClr val="FF0066"/>
                </a:solidFill>
              </a:endParaRPr>
            </a:p>
          </p:txBody>
        </p:sp>
      </p:grpSp>
      <p:sp>
        <p:nvSpPr>
          <p:cNvPr id="69" name="Rectangle 163"/>
          <p:cNvSpPr>
            <a:spLocks noChangeArrowheads="1"/>
          </p:cNvSpPr>
          <p:nvPr/>
        </p:nvSpPr>
        <p:spPr bwMode="auto">
          <a:xfrm>
            <a:off x="1669049" y="2774904"/>
            <a:ext cx="641985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295400" indent="-381000">
              <a:spcBef>
                <a:spcPct val="20000"/>
              </a:spcBef>
              <a:buChar char="•"/>
              <a:defRPr sz="2400">
                <a:solidFill>
                  <a:schemeClr val="tx1"/>
                </a:solidFill>
                <a:latin typeface="Arial" panose="020B0604020202020204" pitchFamily="34" charset="0"/>
                <a:cs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cs typeface="Arial" panose="020B0604020202020204" pitchFamily="34" charset="0"/>
              </a:defRPr>
            </a:lvl5pPr>
            <a:lvl6pPr marL="26289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0861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5433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0005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Tx/>
              <a:buAutoNum type="alphaUcPeriod"/>
            </a:pPr>
            <a:r>
              <a:rPr lang="en-US" altLang="en-US" sz="2800" dirty="0" smtClean="0"/>
              <a:t>Ai</a:t>
            </a:r>
            <a:endParaRPr lang="en-US" altLang="en-US" sz="2800" dirty="0"/>
          </a:p>
          <a:p>
            <a:pPr>
              <a:spcBef>
                <a:spcPct val="50000"/>
              </a:spcBef>
              <a:buClr>
                <a:srgbClr val="FF0000"/>
              </a:buClr>
              <a:buFontTx/>
              <a:buAutoNum type="alphaUcPeriod"/>
            </a:pPr>
            <a:r>
              <a:rPr lang="en-US" altLang="en-US" sz="2800" dirty="0" err="1" smtClean="0"/>
              <a:t>Trúc</a:t>
            </a:r>
            <a:endParaRPr lang="en-US" altLang="en-US" sz="2800" dirty="0"/>
          </a:p>
          <a:p>
            <a:pPr>
              <a:spcBef>
                <a:spcPct val="50000"/>
              </a:spcBef>
              <a:buClr>
                <a:srgbClr val="FF0000"/>
              </a:buClr>
              <a:buFontTx/>
              <a:buAutoNum type="alphaUcPeriod"/>
            </a:pPr>
            <a:r>
              <a:rPr lang="en-US" altLang="en-US" sz="2800" dirty="0" smtClean="0"/>
              <a:t>Mai</a:t>
            </a:r>
            <a:endParaRPr lang="en-US" altLang="en-US" sz="2800" dirty="0"/>
          </a:p>
          <a:p>
            <a:pPr>
              <a:spcBef>
                <a:spcPct val="50000"/>
              </a:spcBef>
              <a:buClr>
                <a:srgbClr val="FF0000"/>
              </a:buClr>
              <a:buFontTx/>
              <a:buAutoNum type="alphaUcPeriod"/>
            </a:pPr>
            <a:r>
              <a:rPr lang="en-US" altLang="en-US" sz="2800" dirty="0" err="1" smtClean="0"/>
              <a:t>Nhớ</a:t>
            </a:r>
            <a:endParaRPr lang="en-US" altLang="en-US" sz="2800" dirty="0"/>
          </a:p>
        </p:txBody>
      </p:sp>
      <p:pic>
        <p:nvPicPr>
          <p:cNvPr id="70" name="Picture 166" descr="tn_t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737" y="5399855"/>
            <a:ext cx="865188" cy="1114425"/>
          </a:xfrm>
          <a:prstGeom prst="rect">
            <a:avLst/>
          </a:prstGeom>
          <a:noFill/>
          <a:extLst>
            <a:ext uri="{909E8E84-426E-40DD-AFC4-6F175D3DCCD1}">
              <a14:hiddenFill xmlns:a14="http://schemas.microsoft.com/office/drawing/2010/main">
                <a:solidFill>
                  <a:srgbClr val="FFFFFF"/>
                </a:solidFill>
              </a14:hiddenFill>
            </a:ext>
          </a:extLst>
        </p:spPr>
      </p:pic>
      <p:sp>
        <p:nvSpPr>
          <p:cNvPr id="71" name="Text Box 174"/>
          <p:cNvSpPr txBox="1">
            <a:spLocks noChangeArrowheads="1"/>
          </p:cNvSpPr>
          <p:nvPr/>
        </p:nvSpPr>
        <p:spPr bwMode="auto">
          <a:xfrm>
            <a:off x="1066800" y="1514475"/>
            <a:ext cx="78486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err="1" smtClean="0"/>
              <a:t>Câu</a:t>
            </a:r>
            <a:r>
              <a:rPr lang="en-US" altLang="en-US" sz="2800" b="1" dirty="0" smtClean="0"/>
              <a:t> 2. </a:t>
            </a:r>
            <a:r>
              <a:rPr lang="en-US" altLang="en-US" sz="2800" b="1" dirty="0" err="1" smtClean="0"/>
              <a:t>Từ</a:t>
            </a:r>
            <a:r>
              <a:rPr lang="en-US" altLang="en-US" sz="2800" b="1" dirty="0" smtClean="0"/>
              <a:t> </a:t>
            </a:r>
            <a:r>
              <a:rPr lang="en-US" altLang="en-US" sz="2800" b="1" dirty="0" err="1" smtClean="0"/>
              <a:t>nào</a:t>
            </a:r>
            <a:r>
              <a:rPr lang="en-US" altLang="en-US" sz="2800" b="1" dirty="0" smtClean="0"/>
              <a:t> </a:t>
            </a:r>
            <a:r>
              <a:rPr lang="en-US" altLang="en-US" sz="2800" b="1" dirty="0" err="1" smtClean="0"/>
              <a:t>là</a:t>
            </a:r>
            <a:r>
              <a:rPr lang="en-US" altLang="en-US" sz="2800" b="1" dirty="0" smtClean="0"/>
              <a:t> </a:t>
            </a:r>
            <a:r>
              <a:rPr lang="en-US" altLang="en-US" sz="2800" b="1" dirty="0" err="1" smtClean="0"/>
              <a:t>đại</a:t>
            </a:r>
            <a:r>
              <a:rPr lang="en-US" altLang="en-US" sz="2800" b="1" dirty="0" smtClean="0"/>
              <a:t> </a:t>
            </a:r>
            <a:r>
              <a:rPr lang="en-US" altLang="en-US" sz="2800" b="1" dirty="0" err="1" smtClean="0"/>
              <a:t>từ</a:t>
            </a:r>
            <a:r>
              <a:rPr lang="en-US" altLang="en-US" sz="2800" b="1" dirty="0" smtClean="0"/>
              <a:t> </a:t>
            </a:r>
            <a:r>
              <a:rPr lang="en-US" altLang="en-US" sz="2800" b="1" dirty="0" err="1" smtClean="0"/>
              <a:t>trong</a:t>
            </a:r>
            <a:r>
              <a:rPr lang="en-US" altLang="en-US" sz="2800" b="1" dirty="0" smtClean="0"/>
              <a:t> </a:t>
            </a:r>
            <a:r>
              <a:rPr lang="en-US" altLang="en-US" sz="2800" b="1" dirty="0" err="1" smtClean="0"/>
              <a:t>câu</a:t>
            </a:r>
            <a:r>
              <a:rPr lang="en-US" altLang="en-US" sz="2800" b="1" dirty="0" smtClean="0"/>
              <a:t> ca </a:t>
            </a:r>
            <a:r>
              <a:rPr lang="en-US" altLang="en-US" sz="2800" b="1" dirty="0" err="1" smtClean="0"/>
              <a:t>dao</a:t>
            </a:r>
            <a:r>
              <a:rPr lang="en-US" altLang="en-US" sz="2800" b="1" dirty="0" smtClean="0"/>
              <a:t> </a:t>
            </a:r>
            <a:r>
              <a:rPr lang="en-US" altLang="en-US" sz="2800" b="1" dirty="0" err="1" smtClean="0"/>
              <a:t>sau</a:t>
            </a:r>
            <a:r>
              <a:rPr lang="en-US" altLang="en-US" sz="2800" b="1" dirty="0" smtClean="0"/>
              <a:t>:</a:t>
            </a:r>
          </a:p>
          <a:p>
            <a:pPr algn="ctr"/>
            <a:r>
              <a:rPr lang="en-US" sz="2400" dirty="0"/>
              <a:t>Ai </a:t>
            </a:r>
            <a:r>
              <a:rPr lang="en-US" sz="2400" dirty="0" err="1"/>
              <a:t>đi</a:t>
            </a:r>
            <a:r>
              <a:rPr lang="en-US" sz="2400" dirty="0"/>
              <a:t> </a:t>
            </a:r>
            <a:r>
              <a:rPr lang="en-US" sz="2400" dirty="0" err="1"/>
              <a:t>đâu</a:t>
            </a:r>
            <a:r>
              <a:rPr lang="en-US" sz="2400" dirty="0"/>
              <a:t> </a:t>
            </a:r>
            <a:r>
              <a:rPr lang="en-US" sz="2400" dirty="0" err="1"/>
              <a:t>đấy</a:t>
            </a:r>
            <a:r>
              <a:rPr lang="en-US" sz="2400" dirty="0"/>
              <a:t> </a:t>
            </a:r>
            <a:r>
              <a:rPr lang="en-US" sz="2400" dirty="0" err="1"/>
              <a:t>hỡi</a:t>
            </a:r>
            <a:r>
              <a:rPr lang="en-US" sz="2400" dirty="0"/>
              <a:t> </a:t>
            </a:r>
            <a:r>
              <a:rPr lang="en-US" sz="2400" dirty="0" err="1"/>
              <a:t>ai</a:t>
            </a:r>
            <a:r>
              <a:rPr lang="en-US" sz="2400" dirty="0"/>
              <a:t>,</a:t>
            </a:r>
          </a:p>
          <a:p>
            <a:pPr algn="ctr"/>
            <a:r>
              <a:rPr lang="en-US" sz="2400" dirty="0" smtClean="0"/>
              <a:t>Hay </a:t>
            </a:r>
            <a:r>
              <a:rPr lang="en-US" sz="2400" dirty="0" err="1"/>
              <a:t>là</a:t>
            </a:r>
            <a:r>
              <a:rPr lang="en-US" sz="2400" dirty="0"/>
              <a:t> </a:t>
            </a:r>
            <a:r>
              <a:rPr lang="en-US" sz="2400" dirty="0" err="1"/>
              <a:t>trúc</a:t>
            </a:r>
            <a:r>
              <a:rPr lang="en-US" sz="2400" dirty="0"/>
              <a:t> </a:t>
            </a:r>
            <a:r>
              <a:rPr lang="en-US" sz="2400" dirty="0" err="1"/>
              <a:t>đã</a:t>
            </a:r>
            <a:r>
              <a:rPr lang="en-US" sz="2400" dirty="0"/>
              <a:t> </a:t>
            </a:r>
            <a:r>
              <a:rPr lang="en-US" sz="2400" dirty="0" err="1"/>
              <a:t>nhớ</a:t>
            </a:r>
            <a:r>
              <a:rPr lang="en-US" sz="2400" dirty="0"/>
              <a:t> </a:t>
            </a:r>
            <a:r>
              <a:rPr lang="en-US" sz="2400" dirty="0" err="1"/>
              <a:t>mai</a:t>
            </a:r>
            <a:r>
              <a:rPr lang="en-US" sz="2400" dirty="0"/>
              <a:t> </a:t>
            </a:r>
            <a:r>
              <a:rPr lang="en-US" sz="2400" dirty="0" err="1"/>
              <a:t>đi</a:t>
            </a:r>
            <a:r>
              <a:rPr lang="en-US" sz="2400" dirty="0"/>
              <a:t> </a:t>
            </a:r>
            <a:r>
              <a:rPr lang="en-US" sz="2400" dirty="0" err="1" smtClean="0"/>
              <a:t>tìm</a:t>
            </a:r>
            <a:r>
              <a:rPr lang="en-US" sz="2400" dirty="0" smtClean="0"/>
              <a:t>?</a:t>
            </a:r>
            <a:endParaRPr lang="en-US" altLang="en-US" sz="2400" dirty="0"/>
          </a:p>
        </p:txBody>
      </p:sp>
    </p:spTree>
    <p:extLst>
      <p:ext uri="{BB962C8B-B14F-4D97-AF65-F5344CB8AC3E}">
        <p14:creationId xmlns:p14="http://schemas.microsoft.com/office/powerpoint/2010/main" val="337770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27"/>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7"/>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9"/>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par>
                                <p:cTn id="30" presetID="1" presetClass="exit" presetSubtype="0" fill="hold" nodeType="withEffect">
                                  <p:stCondLst>
                                    <p:cond delay="0"/>
                                  </p:stCondLst>
                                  <p:childTnLst>
                                    <p:set>
                                      <p:cBhvr>
                                        <p:cTn id="31" dur="1" fill="hold">
                                          <p:stCondLst>
                                            <p:cond delay="0"/>
                                          </p:stCondLst>
                                        </p:cTn>
                                        <p:tgtEl>
                                          <p:spTgt spid="4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par>
                                <p:cTn id="49" presetID="1" presetClass="exit" presetSubtype="0" fill="hold" nodeType="withEffect">
                                  <p:stCondLst>
                                    <p:cond delay="0"/>
                                  </p:stCondLst>
                                  <p:childTnLst>
                                    <p:set>
                                      <p:cBhvr>
                                        <p:cTn id="50"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1" restart="whenNotActive" fill="hold" evtFilter="cancelBubble" nodeType="interactiveSeq">
                <p:stCondLst>
                  <p:cond evt="onClick" delay="0">
                    <p:tgtEl>
                      <p:spTgt spid="36"/>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3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7"/>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39"/>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43"/>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explode.wav"/>
                                        </p:tgtEl>
                                      </p:cMediaNode>
                                    </p:audio>
                                  </p:subTnLst>
                                </p:cTn>
                              </p:par>
                              <p:par>
                                <p:cTn id="66" presetID="1" presetClass="exit" presetSubtype="0" fill="hold" nodeType="withEffect">
                                  <p:stCondLst>
                                    <p:cond delay="0"/>
                                  </p:stCondLst>
                                  <p:childTnLst>
                                    <p:set>
                                      <p:cBhvr>
                                        <p:cTn id="67"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5"/>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7"/>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43"/>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explode.wav"/>
                                        </p:tgtEl>
                                      </p:cMediaNode>
                                    </p:audio>
                                  </p:subTnLst>
                                </p:cTn>
                              </p:par>
                              <p:par>
                                <p:cTn id="83" presetID="1" presetClass="exit" presetSubtype="0" fill="hold" nodeType="withEffect">
                                  <p:stCondLst>
                                    <p:cond delay="0"/>
                                  </p:stCondLst>
                                  <p:childTnLst>
                                    <p:set>
                                      <p:cBhvr>
                                        <p:cTn id="84"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5" restart="whenNotActive" fill="hold" evtFilter="cancelBubble" nodeType="interactiveSeq">
                <p:stCondLst>
                  <p:cond evt="onClick" delay="0">
                    <p:tgtEl>
                      <p:spTgt spid="28"/>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35"/>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27"/>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7"/>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39"/>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43"/>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40"/>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02" restart="whenNotActive" fill="hold" evtFilter="cancelBubble" nodeType="interactiveSeq">
                <p:stCondLst>
                  <p:cond evt="onClick" delay="0">
                    <p:tgtEl>
                      <p:spTgt spid="31"/>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par>
                                <p:cTn id="107" presetID="1" presetClass="exit" presetSubtype="0" fill="hold" nodeType="withEffect">
                                  <p:stCondLst>
                                    <p:cond delay="0"/>
                                  </p:stCondLst>
                                  <p:childTnLst>
                                    <p:set>
                                      <p:cBhvr>
                                        <p:cTn id="108" dur="1" fill="hold">
                                          <p:stCondLst>
                                            <p:cond delay="0"/>
                                          </p:stCondLst>
                                        </p:cTn>
                                        <p:tgtEl>
                                          <p:spTgt spid="27"/>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37"/>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39"/>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43"/>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40"/>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119" restart="whenNotActive" fill="hold" evtFilter="cancelBubble" nodeType="interactiveSeq">
                <p:stCondLst>
                  <p:cond evt="onClick" delay="0">
                    <p:tgtEl>
                      <p:spTgt spid="35"/>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35"/>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43"/>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128" restart="whenNotActive" fill="hold" evtFilter="cancelBubble" nodeType="interactiveSeq">
                <p:stCondLst>
                  <p:cond evt="onClick" delay="0">
                    <p:tgtEl>
                      <p:spTgt spid="27"/>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27"/>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40"/>
                                        </p:tgtEl>
                                        <p:attrNameLst>
                                          <p:attrName>style.visibility</p:attrName>
                                        </p:attrNameLst>
                                      </p:cBhvr>
                                      <p:to>
                                        <p:strVal val="hidden"/>
                                      </p:to>
                                    </p:set>
                                  </p:childTnLst>
                                </p:cTn>
                              </p:par>
                              <p:par>
                                <p:cTn id="135" presetID="1" presetClass="entr" presetSubtype="0" fill="hold" nodeType="withEffect">
                                  <p:stCondLst>
                                    <p:cond delay="0"/>
                                  </p:stCondLst>
                                  <p:childTnLst>
                                    <p:set>
                                      <p:cBhvr>
                                        <p:cTn id="136"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37" restart="whenNotActive" fill="hold" evtFilter="cancelBubble" nodeType="interactiveSeq">
                <p:stCondLst>
                  <p:cond evt="onClick" delay="0">
                    <p:tgtEl>
                      <p:spTgt spid="37"/>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37"/>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40"/>
                                        </p:tgtEl>
                                        <p:attrNameLst>
                                          <p:attrName>style.visibility</p:attrName>
                                        </p:attrNameLst>
                                      </p:cBhvr>
                                      <p:to>
                                        <p:strVal val="hidden"/>
                                      </p:to>
                                    </p:set>
                                  </p:childTnLst>
                                </p:cTn>
                              </p:par>
                              <p:par>
                                <p:cTn id="144" presetID="1" presetClass="entr" presetSubtype="0" fill="hold" nodeType="withEffect">
                                  <p:stCondLst>
                                    <p:cond delay="0"/>
                                  </p:stCondLst>
                                  <p:childTnLst>
                                    <p:set>
                                      <p:cBhvr>
                                        <p:cTn id="145"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146" restart="whenNotActive" fill="hold" evtFilter="cancelBubble" nodeType="interactiveSeq">
                <p:stCondLst>
                  <p:cond evt="onClick" delay="0">
                    <p:tgtEl>
                      <p:spTgt spid="39"/>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39"/>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40"/>
                                        </p:tgtEl>
                                        <p:attrNameLst>
                                          <p:attrName>style.visibility</p:attrName>
                                        </p:attrNameLst>
                                      </p:cBhvr>
                                      <p:to>
                                        <p:strVal val="hidden"/>
                                      </p:to>
                                    </p:set>
                                  </p:childTnLst>
                                </p:cTn>
                              </p:par>
                              <p:par>
                                <p:cTn id="153" presetID="1" presetClass="entr" presetSubtype="0" fill="hold" nodeType="withEffect">
                                  <p:stCondLst>
                                    <p:cond delay="0"/>
                                  </p:stCondLst>
                                  <p:childTnLst>
                                    <p:set>
                                      <p:cBhvr>
                                        <p:cTn id="154"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dirty="0" smtClean="0"/>
              <a:t> 1. </a:t>
            </a:r>
            <a:r>
              <a:rPr lang="en-US" altLang="en-US" dirty="0" err="1" smtClean="0"/>
              <a:t>Phần</a:t>
            </a:r>
            <a:r>
              <a:rPr lang="en-US" altLang="en-US" dirty="0" smtClean="0"/>
              <a:t> </a:t>
            </a:r>
            <a:r>
              <a:rPr lang="en-US" altLang="en-US" dirty="0" err="1" smtClean="0"/>
              <a:t>trắc</a:t>
            </a:r>
            <a:r>
              <a:rPr lang="en-US" altLang="en-US" dirty="0" smtClean="0"/>
              <a:t> </a:t>
            </a:r>
            <a:r>
              <a:rPr lang="en-US" altLang="en-US" dirty="0" err="1" smtClean="0"/>
              <a:t>nghiệm</a:t>
            </a:r>
            <a:r>
              <a:rPr lang="en-US" altLang="en-US" dirty="0" smtClean="0"/>
              <a:t> (5 đ)</a:t>
            </a:r>
            <a:endParaRPr lang="en-US" altLang="en-US" dirty="0"/>
          </a:p>
        </p:txBody>
      </p:sp>
      <p:sp>
        <p:nvSpPr>
          <p:cNvPr id="64" name="Rectangle 25"/>
          <p:cNvSpPr>
            <a:spLocks noChangeArrowheads="1"/>
          </p:cNvSpPr>
          <p:nvPr/>
        </p:nvSpPr>
        <p:spPr bwMode="auto">
          <a:xfrm>
            <a:off x="1751012" y="2570162"/>
            <a:ext cx="6170613"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295400" indent="-381000">
              <a:spcBef>
                <a:spcPct val="20000"/>
              </a:spcBef>
              <a:buChar char="•"/>
              <a:defRPr sz="2400">
                <a:solidFill>
                  <a:schemeClr val="tx1"/>
                </a:solidFill>
                <a:latin typeface="Arial" panose="020B0604020202020204" pitchFamily="34" charset="0"/>
                <a:cs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cs typeface="Arial" panose="020B0604020202020204" pitchFamily="34" charset="0"/>
              </a:defRPr>
            </a:lvl5pPr>
            <a:lvl6pPr marL="26289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0861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5433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0005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Tx/>
              <a:buAutoNum type="alphaUcPeriod"/>
            </a:pPr>
            <a:r>
              <a:rPr lang="en-US" altLang="en-US" sz="2800" dirty="0" err="1" smtClean="0"/>
              <a:t>Trỏ</a:t>
            </a:r>
            <a:r>
              <a:rPr lang="en-US" altLang="en-US" sz="2800" dirty="0" smtClean="0"/>
              <a:t> </a:t>
            </a:r>
            <a:r>
              <a:rPr lang="en-US" altLang="en-US" sz="2800" dirty="0" err="1" smtClean="0"/>
              <a:t>người</a:t>
            </a:r>
            <a:endParaRPr lang="en-US" altLang="en-US" sz="2800" dirty="0" smtClean="0"/>
          </a:p>
          <a:p>
            <a:pPr>
              <a:spcBef>
                <a:spcPct val="50000"/>
              </a:spcBef>
              <a:buClr>
                <a:srgbClr val="FF0000"/>
              </a:buClr>
              <a:buFontTx/>
              <a:buAutoNum type="alphaUcPeriod"/>
            </a:pPr>
            <a:r>
              <a:rPr lang="en-US" altLang="en-US" sz="2800" dirty="0" err="1" smtClean="0"/>
              <a:t>Trỏ</a:t>
            </a:r>
            <a:r>
              <a:rPr lang="en-US" altLang="en-US" sz="2800" dirty="0" smtClean="0"/>
              <a:t> </a:t>
            </a:r>
            <a:r>
              <a:rPr lang="en-US" altLang="en-US" sz="2800" dirty="0" err="1" smtClean="0"/>
              <a:t>vật</a:t>
            </a:r>
            <a:endParaRPr lang="en-US" altLang="en-US" sz="2800" dirty="0" smtClean="0"/>
          </a:p>
          <a:p>
            <a:pPr>
              <a:spcBef>
                <a:spcPct val="50000"/>
              </a:spcBef>
              <a:buClr>
                <a:srgbClr val="FF0000"/>
              </a:buClr>
              <a:buFontTx/>
              <a:buAutoNum type="alphaUcPeriod"/>
            </a:pPr>
            <a:r>
              <a:rPr lang="en-US" altLang="en-US" sz="2800" dirty="0" err="1" smtClean="0"/>
              <a:t>Hỏi</a:t>
            </a:r>
            <a:r>
              <a:rPr lang="en-US" altLang="en-US" sz="2800" dirty="0" smtClean="0"/>
              <a:t> </a:t>
            </a:r>
            <a:r>
              <a:rPr lang="en-US" altLang="en-US" sz="2800" dirty="0" err="1" smtClean="0"/>
              <a:t>người</a:t>
            </a:r>
            <a:endParaRPr lang="en-US" altLang="en-US" sz="2800" dirty="0"/>
          </a:p>
          <a:p>
            <a:pPr>
              <a:spcBef>
                <a:spcPct val="50000"/>
              </a:spcBef>
              <a:buClr>
                <a:srgbClr val="FF0000"/>
              </a:buClr>
              <a:buFontTx/>
              <a:buAutoNum type="alphaUcPeriod"/>
            </a:pPr>
            <a:r>
              <a:rPr lang="en-US" altLang="en-US" sz="2800" dirty="0" err="1" smtClean="0"/>
              <a:t>Hỏi</a:t>
            </a:r>
            <a:r>
              <a:rPr lang="en-US" altLang="en-US" sz="2800" dirty="0" smtClean="0"/>
              <a:t> </a:t>
            </a:r>
            <a:r>
              <a:rPr lang="en-US" altLang="en-US" sz="2800" dirty="0" err="1" smtClean="0"/>
              <a:t>vật</a:t>
            </a:r>
            <a:endParaRPr lang="en-US" altLang="en-US" sz="2800" dirty="0"/>
          </a:p>
        </p:txBody>
      </p:sp>
      <p:sp>
        <p:nvSpPr>
          <p:cNvPr id="66" name="Text Box 30"/>
          <p:cNvSpPr txBox="1">
            <a:spLocks noChangeArrowheads="1"/>
          </p:cNvSpPr>
          <p:nvPr/>
        </p:nvSpPr>
        <p:spPr bwMode="auto">
          <a:xfrm>
            <a:off x="1137237" y="1524000"/>
            <a:ext cx="69516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t>Câu 3. Đại từ tìm được ở câu trên được dùng để làm gì?</a:t>
            </a:r>
            <a:endParaRPr lang="en-US" altLang="en-US" sz="2800" b="1" dirty="0"/>
          </a:p>
        </p:txBody>
      </p:sp>
      <p:pic>
        <p:nvPicPr>
          <p:cNvPr id="27" name="Picture 3" descr="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838" y="3214687"/>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5238" y="3290887"/>
            <a:ext cx="227012" cy="257175"/>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6"/>
          <p:cNvGrpSpPr>
            <a:grpSpLocks/>
          </p:cNvGrpSpPr>
          <p:nvPr/>
        </p:nvGrpSpPr>
        <p:grpSpPr bwMode="auto">
          <a:xfrm>
            <a:off x="6597650" y="5818188"/>
            <a:ext cx="1295400" cy="841375"/>
            <a:chOff x="3832" y="3312"/>
            <a:chExt cx="908" cy="843"/>
          </a:xfrm>
        </p:grpSpPr>
        <p:pic>
          <p:nvPicPr>
            <p:cNvPr id="30" name="Picture 7" descr="Lamla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5" y="3312"/>
              <a:ext cx="453" cy="399"/>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8"/>
            <p:cNvSpPr txBox="1">
              <a:spLocks noChangeArrowheads="1"/>
            </p:cNvSpPr>
            <p:nvPr/>
          </p:nvSpPr>
          <p:spPr bwMode="auto">
            <a:xfrm>
              <a:off x="3832" y="3757"/>
              <a:ext cx="908"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0000FF"/>
                  </a:solidFill>
                </a:rPr>
                <a:t>Làm lại</a:t>
              </a:r>
            </a:p>
          </p:txBody>
        </p:sp>
      </p:grpSp>
      <p:grpSp>
        <p:nvGrpSpPr>
          <p:cNvPr id="32" name="Group 9"/>
          <p:cNvGrpSpPr>
            <a:grpSpLocks/>
          </p:cNvGrpSpPr>
          <p:nvPr/>
        </p:nvGrpSpPr>
        <p:grpSpPr bwMode="auto">
          <a:xfrm>
            <a:off x="7764462" y="5511800"/>
            <a:ext cx="1295400" cy="1169988"/>
            <a:chOff x="4875" y="3187"/>
            <a:chExt cx="885" cy="784"/>
          </a:xfrm>
        </p:grpSpPr>
        <p:pic>
          <p:nvPicPr>
            <p:cNvPr id="33" name="Picture 10" descr="Ketqu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7" y="3187"/>
              <a:ext cx="396" cy="492"/>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11"/>
            <p:cNvSpPr txBox="1">
              <a:spLocks noChangeArrowheads="1"/>
            </p:cNvSpPr>
            <p:nvPr/>
          </p:nvSpPr>
          <p:spPr bwMode="auto">
            <a:xfrm>
              <a:off x="4875" y="3705"/>
              <a:ext cx="885"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Đáp án</a:t>
              </a:r>
            </a:p>
          </p:txBody>
        </p:sp>
      </p:grpSp>
      <p:pic>
        <p:nvPicPr>
          <p:cNvPr id="35" name="Picture 12" descr="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838" y="2598737"/>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descr="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2651125"/>
            <a:ext cx="227012" cy="2571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838" y="3865562"/>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5" descr="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3956050"/>
            <a:ext cx="227012" cy="2571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V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479925"/>
            <a:ext cx="452437" cy="45243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7" desc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1113" y="4560887"/>
            <a:ext cx="227012" cy="25717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18"/>
          <p:cNvGrpSpPr>
            <a:grpSpLocks/>
          </p:cNvGrpSpPr>
          <p:nvPr/>
        </p:nvGrpSpPr>
        <p:grpSpPr bwMode="auto">
          <a:xfrm>
            <a:off x="566737" y="5449888"/>
            <a:ext cx="5832475" cy="1065212"/>
            <a:chOff x="204" y="3475"/>
            <a:chExt cx="3674" cy="671"/>
          </a:xfrm>
        </p:grpSpPr>
        <p:pic>
          <p:nvPicPr>
            <p:cNvPr id="42" name="Picture 19" descr="Hoabuo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20"/>
            <p:cNvSpPr txBox="1">
              <a:spLocks noChangeArrowheads="1"/>
            </p:cNvSpPr>
            <p:nvPr/>
          </p:nvSpPr>
          <p:spPr bwMode="auto">
            <a:xfrm>
              <a:off x="793" y="3702"/>
              <a:ext cx="30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66"/>
                  </a:solidFill>
                </a:rPr>
                <a:t>Tiếc quá …! Bạn chọn sai rồi !</a:t>
              </a:r>
            </a:p>
          </p:txBody>
        </p:sp>
      </p:grpSp>
      <p:grpSp>
        <p:nvGrpSpPr>
          <p:cNvPr id="67" name="Group 21" descr="D"/>
          <p:cNvGrpSpPr>
            <a:grpSpLocks/>
          </p:cNvGrpSpPr>
          <p:nvPr/>
        </p:nvGrpSpPr>
        <p:grpSpPr bwMode="auto">
          <a:xfrm>
            <a:off x="381000" y="5410200"/>
            <a:ext cx="5832475" cy="1176338"/>
            <a:chOff x="240" y="3531"/>
            <a:chExt cx="3674" cy="741"/>
          </a:xfrm>
        </p:grpSpPr>
        <p:pic>
          <p:nvPicPr>
            <p:cNvPr id="68" name="Picture 22" descr="Hoacu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 y="3531"/>
              <a:ext cx="817" cy="741"/>
            </a:xfrm>
            <a:prstGeom prst="rect">
              <a:avLst/>
            </a:prstGeom>
            <a:noFill/>
            <a:extLst>
              <a:ext uri="{909E8E84-426E-40DD-AFC4-6F175D3DCCD1}">
                <a14:hiddenFill xmlns:a14="http://schemas.microsoft.com/office/drawing/2010/main">
                  <a:solidFill>
                    <a:srgbClr val="FFFFFF"/>
                  </a:solidFill>
                </a14:hiddenFill>
              </a:ext>
            </a:extLst>
          </p:spPr>
        </p:pic>
        <p:sp>
          <p:nvSpPr>
            <p:cNvPr id="69" name="Text Box 23"/>
            <p:cNvSpPr txBox="1">
              <a:spLocks noChangeArrowheads="1"/>
            </p:cNvSpPr>
            <p:nvPr/>
          </p:nvSpPr>
          <p:spPr bwMode="auto">
            <a:xfrm>
              <a:off x="966" y="3787"/>
              <a:ext cx="29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66"/>
                  </a:solidFill>
                </a:rPr>
                <a:t>Hoan hô . Bạn chọn</a:t>
              </a:r>
              <a:r>
                <a:rPr lang="en-US" altLang="en-US" b="1"/>
                <a:t> </a:t>
              </a:r>
              <a:r>
                <a:rPr lang="en-US" altLang="en-US" sz="2400" b="1">
                  <a:solidFill>
                    <a:srgbClr val="FF0066"/>
                  </a:solidFill>
                </a:rPr>
                <a:t>đúng rồi !</a:t>
              </a:r>
            </a:p>
          </p:txBody>
        </p:sp>
      </p:grpSp>
      <p:pic>
        <p:nvPicPr>
          <p:cNvPr id="70" name="Picture 26" descr="tn_t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737" y="5434013"/>
            <a:ext cx="865188"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8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28"/>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0"/>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xplode.wav"/>
                                        </p:tgtEl>
                                      </p:cMediaNode>
                                    </p:audio>
                                  </p:subTnLst>
                                </p:cTn>
                              </p:par>
                              <p:par>
                                <p:cTn id="30" presetID="1" presetClass="exit" presetSubtype="0" fill="hold" nodeType="withEffect">
                                  <p:stCondLst>
                                    <p:cond delay="0"/>
                                  </p:stCondLst>
                                  <p:childTnLst>
                                    <p:set>
                                      <p:cBhvr>
                                        <p:cTn id="31" dur="1" fill="hold">
                                          <p:stCondLst>
                                            <p:cond delay="0"/>
                                          </p:stCondLst>
                                        </p:cTn>
                                        <p:tgtEl>
                                          <p:spTgt spid="67"/>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0"/>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explode.wav"/>
                                        </p:tgtEl>
                                      </p:cMediaNode>
                                    </p:audio>
                                  </p:subTnLst>
                                </p:cTn>
                              </p:par>
                              <p:par>
                                <p:cTn id="47" presetID="1" presetClass="exit" presetSubtype="0" fill="hold" nodeType="withEffect">
                                  <p:stCondLst>
                                    <p:cond delay="0"/>
                                  </p:stCondLst>
                                  <p:childTnLst>
                                    <p:set>
                                      <p:cBhvr>
                                        <p:cTn id="48" dur="1" fill="hold">
                                          <p:stCondLst>
                                            <p:cond delay="0"/>
                                          </p:stCondLst>
                                        </p:cTn>
                                        <p:tgtEl>
                                          <p:spTgt spid="6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1" restart="whenNotActive" fill="hold" evtFilter="cancelBubble" nodeType="interactiveSeq">
                <p:stCondLst>
                  <p:cond evt="onClick" delay="0">
                    <p:tgtEl>
                      <p:spTgt spid="37"/>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36"/>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8"/>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40"/>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41"/>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applause.wav"/>
                                        </p:tgtEl>
                                      </p:cMediaNode>
                                    </p:audio>
                                  </p:subTnLst>
                                </p:cTn>
                              </p:par>
                              <p:par>
                                <p:cTn id="66" presetID="1" presetClass="exit" presetSubtype="0" fill="hold" nodeType="withEffect">
                                  <p:stCondLst>
                                    <p:cond delay="0"/>
                                  </p:stCondLst>
                                  <p:childTnLst>
                                    <p:set>
                                      <p:cBhvr>
                                        <p:cTn id="67"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9"/>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8"/>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8"/>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explode.wav"/>
                                        </p:tgtEl>
                                      </p:cMediaNode>
                                    </p:audio>
                                  </p:subTnLst>
                                </p:cTn>
                              </p:par>
                              <p:par>
                                <p:cTn id="81" presetID="1" presetClass="exit" presetSubtype="0" fill="hold" nodeType="withEffect">
                                  <p:stCondLst>
                                    <p:cond delay="0"/>
                                  </p:stCondLst>
                                  <p:childTnLst>
                                    <p:set>
                                      <p:cBhvr>
                                        <p:cTn id="82" dur="1" fill="hold">
                                          <p:stCondLst>
                                            <p:cond delay="0"/>
                                          </p:stCondLst>
                                        </p:cTn>
                                        <p:tgtEl>
                                          <p:spTgt spid="6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5" restart="whenNotActive" fill="hold" evtFilter="cancelBubble" nodeType="interactiveSeq">
                <p:stCondLst>
                  <p:cond evt="onClick" delay="0">
                    <p:tgtEl>
                      <p:spTgt spid="29"/>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36"/>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28"/>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8"/>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67"/>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41"/>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02" restart="whenNotActive" fill="hold" evtFilter="cancelBubble" nodeType="interactiveSeq">
                <p:stCondLst>
                  <p:cond evt="onClick" delay="0">
                    <p:tgtEl>
                      <p:spTgt spid="32"/>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36"/>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8"/>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par>
                                <p:cTn id="111" presetID="1" presetClass="exit" presetSubtype="0" fill="hold" nodeType="withEffect">
                                  <p:stCondLst>
                                    <p:cond delay="0"/>
                                  </p:stCondLst>
                                  <p:childTnLst>
                                    <p:set>
                                      <p:cBhvr>
                                        <p:cTn id="112" dur="1" fill="hold">
                                          <p:stCondLst>
                                            <p:cond delay="0"/>
                                          </p:stCondLst>
                                        </p:cTn>
                                        <p:tgtEl>
                                          <p:spTgt spid="40"/>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67"/>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41"/>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119" restart="whenNotActive" fill="hold" evtFilter="cancelBubble" nodeType="interactiveSeq">
                <p:stCondLst>
                  <p:cond evt="onClick" delay="0">
                    <p:tgtEl>
                      <p:spTgt spid="36"/>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36"/>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41"/>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28"/>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41"/>
                                        </p:tgtEl>
                                        <p:attrNameLst>
                                          <p:attrName>style.visibility</p:attrName>
                                        </p:attrNameLst>
                                      </p:cBhvr>
                                      <p:to>
                                        <p:strVal val="hidden"/>
                                      </p:to>
                                    </p:set>
                                  </p:childTnLst>
                                </p:cTn>
                              </p:par>
                              <p:par>
                                <p:cTn id="135" presetID="1" presetClass="entr" presetSubtype="0" fill="hold" nodeType="withEffect">
                                  <p:stCondLst>
                                    <p:cond delay="0"/>
                                  </p:stCondLst>
                                  <p:childTnLst>
                                    <p:set>
                                      <p:cBhvr>
                                        <p:cTn id="136"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7" restart="whenNotActive" fill="hold" evtFilter="cancelBubble" nodeType="interactiveSeq">
                <p:stCondLst>
                  <p:cond evt="onClick" delay="0">
                    <p:tgtEl>
                      <p:spTgt spid="38"/>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38"/>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67"/>
                                        </p:tgtEl>
                                        <p:attrNameLst>
                                          <p:attrName>style.visibility</p:attrName>
                                        </p:attrNameLst>
                                      </p:cBhvr>
                                      <p:to>
                                        <p:strVal val="hidden"/>
                                      </p:to>
                                    </p:set>
                                  </p:childTnLst>
                                </p:cTn>
                              </p:par>
                              <p:par>
                                <p:cTn id="144" presetID="1" presetClass="entr" presetSubtype="0" fill="hold" nodeType="withEffect">
                                  <p:stCondLst>
                                    <p:cond delay="0"/>
                                  </p:stCondLst>
                                  <p:childTnLst>
                                    <p:set>
                                      <p:cBhvr>
                                        <p:cTn id="145"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146" restart="whenNotActive" fill="hold" evtFilter="cancelBubble" nodeType="interactiveSeq">
                <p:stCondLst>
                  <p:cond evt="onClick" delay="0">
                    <p:tgtEl>
                      <p:spTgt spid="40"/>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40"/>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41"/>
                                        </p:tgtEl>
                                        <p:attrNameLst>
                                          <p:attrName>style.visibility</p:attrName>
                                        </p:attrNameLst>
                                      </p:cBhvr>
                                      <p:to>
                                        <p:strVal val="hidden"/>
                                      </p:to>
                                    </p:set>
                                  </p:childTnLst>
                                </p:cTn>
                              </p:par>
                              <p:par>
                                <p:cTn id="153" presetID="1" presetClass="entr" presetSubtype="0" fill="hold" nodeType="withEffect">
                                  <p:stCondLst>
                                    <p:cond delay="0"/>
                                  </p:stCondLst>
                                  <p:childTnLst>
                                    <p:set>
                                      <p:cBhvr>
                                        <p:cTn id="154" dur="1" fill="hold">
                                          <p:stCondLst>
                                            <p:cond delay="0"/>
                                          </p:stCondLst>
                                        </p:cTn>
                                        <p:tgtEl>
                                          <p:spTgt spid="70"/>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dirty="0" smtClean="0"/>
              <a:t> 1. </a:t>
            </a:r>
            <a:r>
              <a:rPr lang="en-US" altLang="en-US" dirty="0" err="1" smtClean="0"/>
              <a:t>Phần</a:t>
            </a:r>
            <a:r>
              <a:rPr lang="en-US" altLang="en-US" dirty="0" smtClean="0"/>
              <a:t> </a:t>
            </a:r>
            <a:r>
              <a:rPr lang="en-US" altLang="en-US" dirty="0" err="1" smtClean="0"/>
              <a:t>trắc</a:t>
            </a:r>
            <a:r>
              <a:rPr lang="en-US" altLang="en-US" dirty="0" smtClean="0"/>
              <a:t> </a:t>
            </a:r>
            <a:r>
              <a:rPr lang="en-US" altLang="en-US" dirty="0" err="1" smtClean="0"/>
              <a:t>nghiệm</a:t>
            </a:r>
            <a:r>
              <a:rPr lang="en-US" altLang="en-US" dirty="0" smtClean="0"/>
              <a:t> (5 đ)</a:t>
            </a:r>
            <a:endParaRPr lang="en-US" altLang="en-US" dirty="0"/>
          </a:p>
        </p:txBody>
      </p:sp>
      <p:sp>
        <p:nvSpPr>
          <p:cNvPr id="67" name="Rectangle 25"/>
          <p:cNvSpPr>
            <a:spLocks noChangeArrowheads="1"/>
          </p:cNvSpPr>
          <p:nvPr/>
        </p:nvSpPr>
        <p:spPr bwMode="auto">
          <a:xfrm>
            <a:off x="1682112" y="2590800"/>
            <a:ext cx="641985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295400" indent="-381000">
              <a:spcBef>
                <a:spcPct val="20000"/>
              </a:spcBef>
              <a:buChar char="•"/>
              <a:defRPr sz="2400">
                <a:solidFill>
                  <a:schemeClr val="tx1"/>
                </a:solidFill>
                <a:latin typeface="Arial" panose="020B0604020202020204" pitchFamily="34" charset="0"/>
                <a:cs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cs typeface="Arial" panose="020B0604020202020204" pitchFamily="34" charset="0"/>
              </a:defRPr>
            </a:lvl5pPr>
            <a:lvl6pPr marL="26289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0861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5433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0005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Tx/>
              <a:buAutoNum type="alphaUcPeriod"/>
            </a:pPr>
            <a:r>
              <a:rPr lang="en-US" altLang="en-US" sz="2800" dirty="0" err="1" smtClean="0"/>
              <a:t>Vẻ</a:t>
            </a:r>
            <a:r>
              <a:rPr lang="en-US" altLang="en-US" sz="2800" dirty="0" smtClean="0"/>
              <a:t> </a:t>
            </a:r>
            <a:r>
              <a:rPr lang="en-US" altLang="en-US" sz="2800" dirty="0" err="1" smtClean="0"/>
              <a:t>đẹp</a:t>
            </a:r>
            <a:r>
              <a:rPr lang="en-US" altLang="en-US" sz="2800" dirty="0" smtClean="0"/>
              <a:t> </a:t>
            </a:r>
            <a:r>
              <a:rPr lang="en-US" altLang="en-US" sz="2800" dirty="0" err="1" smtClean="0"/>
              <a:t>hình</a:t>
            </a:r>
            <a:r>
              <a:rPr lang="en-US" altLang="en-US" sz="2800" dirty="0" smtClean="0"/>
              <a:t> </a:t>
            </a:r>
            <a:r>
              <a:rPr lang="en-US" altLang="en-US" sz="2800" dirty="0" err="1" smtClean="0"/>
              <a:t>thể</a:t>
            </a:r>
            <a:endParaRPr lang="en-US" altLang="en-US" sz="2800" dirty="0"/>
          </a:p>
          <a:p>
            <a:pPr>
              <a:spcBef>
                <a:spcPct val="50000"/>
              </a:spcBef>
              <a:buClr>
                <a:srgbClr val="FF0000"/>
              </a:buClr>
              <a:buFontTx/>
              <a:buAutoNum type="alphaUcPeriod"/>
            </a:pPr>
            <a:r>
              <a:rPr lang="en-US" altLang="en-US" sz="2800" dirty="0" err="1" smtClean="0"/>
              <a:t>Vẻ</a:t>
            </a:r>
            <a:r>
              <a:rPr lang="en-US" altLang="en-US" sz="2800" dirty="0" smtClean="0"/>
              <a:t> </a:t>
            </a:r>
            <a:r>
              <a:rPr lang="en-US" altLang="en-US" sz="2800" dirty="0" err="1" smtClean="0"/>
              <a:t>đẹp</a:t>
            </a:r>
            <a:r>
              <a:rPr lang="en-US" altLang="en-US" sz="2800" dirty="0" smtClean="0"/>
              <a:t> </a:t>
            </a:r>
            <a:r>
              <a:rPr lang="en-US" altLang="en-US" sz="2800" dirty="0" err="1" smtClean="0"/>
              <a:t>tâm</a:t>
            </a:r>
            <a:r>
              <a:rPr lang="en-US" altLang="en-US" sz="2800" dirty="0" smtClean="0"/>
              <a:t> </a:t>
            </a:r>
            <a:r>
              <a:rPr lang="en-US" altLang="en-US" sz="2800" dirty="0" err="1" smtClean="0"/>
              <a:t>hồn</a:t>
            </a:r>
            <a:endParaRPr lang="en-US" altLang="en-US" sz="2800" dirty="0"/>
          </a:p>
          <a:p>
            <a:pPr>
              <a:spcBef>
                <a:spcPct val="50000"/>
              </a:spcBef>
              <a:buClr>
                <a:srgbClr val="FF0000"/>
              </a:buClr>
              <a:buFontTx/>
              <a:buAutoNum type="alphaUcPeriod"/>
            </a:pPr>
            <a:r>
              <a:rPr lang="en-US" altLang="en-US" sz="2800" dirty="0" err="1" smtClean="0"/>
              <a:t>Số</a:t>
            </a:r>
            <a:r>
              <a:rPr lang="en-US" altLang="en-US" sz="2800" dirty="0" smtClean="0"/>
              <a:t> </a:t>
            </a:r>
            <a:r>
              <a:rPr lang="en-US" altLang="en-US" sz="2800" dirty="0" err="1" smtClean="0"/>
              <a:t>phận</a:t>
            </a:r>
            <a:r>
              <a:rPr lang="en-US" altLang="en-US" sz="2800" dirty="0" smtClean="0"/>
              <a:t> </a:t>
            </a:r>
            <a:r>
              <a:rPr lang="en-US" altLang="en-US" sz="2800" dirty="0" err="1" smtClean="0"/>
              <a:t>bất</a:t>
            </a:r>
            <a:r>
              <a:rPr lang="en-US" altLang="en-US" sz="2800" dirty="0" smtClean="0"/>
              <a:t> </a:t>
            </a:r>
            <a:r>
              <a:rPr lang="en-US" altLang="en-US" sz="2800" dirty="0" err="1" smtClean="0"/>
              <a:t>hạnh</a:t>
            </a:r>
            <a:endParaRPr lang="en-US" altLang="en-US" sz="2800" dirty="0"/>
          </a:p>
          <a:p>
            <a:pPr>
              <a:spcBef>
                <a:spcPct val="50000"/>
              </a:spcBef>
              <a:buClr>
                <a:srgbClr val="FF0000"/>
              </a:buClr>
              <a:buFontTx/>
              <a:buAutoNum type="alphaUcPeriod"/>
            </a:pPr>
            <a:r>
              <a:rPr lang="en-US" altLang="en-US" sz="2800" dirty="0" err="1" smtClean="0"/>
              <a:t>Vẻ</a:t>
            </a:r>
            <a:r>
              <a:rPr lang="en-US" altLang="en-US" sz="2800" dirty="0" smtClean="0"/>
              <a:t> </a:t>
            </a:r>
            <a:r>
              <a:rPr lang="en-US" altLang="en-US" sz="2800" dirty="0" err="1" smtClean="0"/>
              <a:t>đẹp</a:t>
            </a:r>
            <a:r>
              <a:rPr lang="en-US" altLang="en-US" sz="2800" dirty="0" smtClean="0"/>
              <a:t> </a:t>
            </a:r>
            <a:r>
              <a:rPr lang="en-US" altLang="en-US" sz="2800" dirty="0" err="1" smtClean="0"/>
              <a:t>và</a:t>
            </a:r>
            <a:r>
              <a:rPr lang="en-US" altLang="en-US" sz="2800" dirty="0" smtClean="0"/>
              <a:t> </a:t>
            </a:r>
            <a:r>
              <a:rPr lang="en-US" altLang="en-US" sz="2800" dirty="0" err="1" smtClean="0"/>
              <a:t>số</a:t>
            </a:r>
            <a:r>
              <a:rPr lang="en-US" altLang="en-US" sz="2800" dirty="0" smtClean="0"/>
              <a:t> </a:t>
            </a:r>
            <a:r>
              <a:rPr lang="en-US" altLang="en-US" sz="2800" dirty="0" err="1" smtClean="0"/>
              <a:t>phận</a:t>
            </a:r>
            <a:r>
              <a:rPr lang="en-US" altLang="en-US" sz="2800" dirty="0" smtClean="0"/>
              <a:t> long </a:t>
            </a:r>
            <a:r>
              <a:rPr lang="en-US" altLang="en-US" sz="2800" dirty="0" err="1" smtClean="0"/>
              <a:t>đong</a:t>
            </a:r>
            <a:endParaRPr lang="en-US" altLang="en-US" sz="2800" dirty="0"/>
          </a:p>
        </p:txBody>
      </p:sp>
      <p:sp>
        <p:nvSpPr>
          <p:cNvPr id="69" name="Text Box 28"/>
          <p:cNvSpPr txBox="1">
            <a:spLocks noChangeArrowheads="1"/>
          </p:cNvSpPr>
          <p:nvPr/>
        </p:nvSpPr>
        <p:spPr bwMode="auto">
          <a:xfrm>
            <a:off x="967649" y="1475403"/>
            <a:ext cx="8001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t>Câu 4. Qua hình ảnh chiếc bánh trôi nước, Hồ Xuân Hương muốn nói gì về người phụ nữ?</a:t>
            </a:r>
            <a:endParaRPr lang="en-US" altLang="en-US" sz="2800" b="1" dirty="0"/>
          </a:p>
        </p:txBody>
      </p:sp>
      <p:pic>
        <p:nvPicPr>
          <p:cNvPr id="71" name="Picture 3" descr="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87" y="3233836"/>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587" y="3310036"/>
            <a:ext cx="227012" cy="257175"/>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6"/>
          <p:cNvGrpSpPr>
            <a:grpSpLocks/>
          </p:cNvGrpSpPr>
          <p:nvPr/>
        </p:nvGrpSpPr>
        <p:grpSpPr bwMode="auto">
          <a:xfrm>
            <a:off x="6529388" y="5894388"/>
            <a:ext cx="1295400" cy="841375"/>
            <a:chOff x="3832" y="3312"/>
            <a:chExt cx="908" cy="843"/>
          </a:xfrm>
        </p:grpSpPr>
        <p:pic>
          <p:nvPicPr>
            <p:cNvPr id="74" name="Picture 7" descr="Lamla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5" y="3312"/>
              <a:ext cx="453" cy="399"/>
            </a:xfrm>
            <a:prstGeom prst="rect">
              <a:avLst/>
            </a:prstGeom>
            <a:noFill/>
            <a:extLst>
              <a:ext uri="{909E8E84-426E-40DD-AFC4-6F175D3DCCD1}">
                <a14:hiddenFill xmlns:a14="http://schemas.microsoft.com/office/drawing/2010/main">
                  <a:solidFill>
                    <a:srgbClr val="FFFFFF"/>
                  </a:solidFill>
                </a14:hiddenFill>
              </a:ext>
            </a:extLst>
          </p:spPr>
        </p:pic>
        <p:sp>
          <p:nvSpPr>
            <p:cNvPr id="75" name="Text Box 8"/>
            <p:cNvSpPr txBox="1">
              <a:spLocks noChangeArrowheads="1"/>
            </p:cNvSpPr>
            <p:nvPr/>
          </p:nvSpPr>
          <p:spPr bwMode="auto">
            <a:xfrm>
              <a:off x="3832" y="3757"/>
              <a:ext cx="908"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0000FF"/>
                  </a:solidFill>
                </a:rPr>
                <a:t>Làm lại</a:t>
              </a:r>
            </a:p>
          </p:txBody>
        </p:sp>
      </p:grpSp>
      <p:grpSp>
        <p:nvGrpSpPr>
          <p:cNvPr id="76" name="Group 9"/>
          <p:cNvGrpSpPr>
            <a:grpSpLocks/>
          </p:cNvGrpSpPr>
          <p:nvPr/>
        </p:nvGrpSpPr>
        <p:grpSpPr bwMode="auto">
          <a:xfrm>
            <a:off x="7696200" y="5588000"/>
            <a:ext cx="1295400" cy="1169988"/>
            <a:chOff x="4875" y="3187"/>
            <a:chExt cx="885" cy="784"/>
          </a:xfrm>
        </p:grpSpPr>
        <p:pic>
          <p:nvPicPr>
            <p:cNvPr id="77" name="Picture 10" descr="Ketqu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7" y="3187"/>
              <a:ext cx="396" cy="49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Box 11"/>
            <p:cNvSpPr txBox="1">
              <a:spLocks noChangeArrowheads="1"/>
            </p:cNvSpPr>
            <p:nvPr/>
          </p:nvSpPr>
          <p:spPr bwMode="auto">
            <a:xfrm>
              <a:off x="4875" y="3705"/>
              <a:ext cx="885"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Đáp án</a:t>
              </a:r>
            </a:p>
          </p:txBody>
        </p:sp>
      </p:grpSp>
      <p:pic>
        <p:nvPicPr>
          <p:cNvPr id="79" name="Picture 12" descr="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87" y="2617886"/>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3" descr="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937" y="2670274"/>
            <a:ext cx="227012" cy="25717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4" descr="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87" y="3884711"/>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937" y="3975199"/>
            <a:ext cx="227012" cy="25717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6" descr="V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87" y="4499074"/>
            <a:ext cx="452437" cy="45243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7" desc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462" y="4580036"/>
            <a:ext cx="227012" cy="257175"/>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oup 18"/>
          <p:cNvGrpSpPr>
            <a:grpSpLocks/>
          </p:cNvGrpSpPr>
          <p:nvPr/>
        </p:nvGrpSpPr>
        <p:grpSpPr bwMode="auto">
          <a:xfrm>
            <a:off x="498475" y="5526088"/>
            <a:ext cx="5832475" cy="1065212"/>
            <a:chOff x="204" y="3475"/>
            <a:chExt cx="3674" cy="671"/>
          </a:xfrm>
        </p:grpSpPr>
        <p:pic>
          <p:nvPicPr>
            <p:cNvPr id="86" name="Picture 19" descr="Hoabuo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extLst>
              <a:ext uri="{909E8E84-426E-40DD-AFC4-6F175D3DCCD1}">
                <a14:hiddenFill xmlns:a14="http://schemas.microsoft.com/office/drawing/2010/main">
                  <a:solidFill>
                    <a:srgbClr val="FFFFFF"/>
                  </a:solidFill>
                </a14:hiddenFill>
              </a:ext>
            </a:extLst>
          </p:spPr>
        </p:pic>
        <p:sp>
          <p:nvSpPr>
            <p:cNvPr id="87" name="Text Box 20"/>
            <p:cNvSpPr txBox="1">
              <a:spLocks noChangeArrowheads="1"/>
            </p:cNvSpPr>
            <p:nvPr/>
          </p:nvSpPr>
          <p:spPr bwMode="auto">
            <a:xfrm>
              <a:off x="793" y="3702"/>
              <a:ext cx="30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66"/>
                  </a:solidFill>
                </a:rPr>
                <a:t>Tiếc quá …! Bạn chọn sai rồi !</a:t>
              </a:r>
            </a:p>
          </p:txBody>
        </p:sp>
      </p:grpSp>
      <p:grpSp>
        <p:nvGrpSpPr>
          <p:cNvPr id="88" name="Group 21" descr="D"/>
          <p:cNvGrpSpPr>
            <a:grpSpLocks/>
          </p:cNvGrpSpPr>
          <p:nvPr/>
        </p:nvGrpSpPr>
        <p:grpSpPr bwMode="auto">
          <a:xfrm>
            <a:off x="312738" y="5486400"/>
            <a:ext cx="5832475" cy="1176338"/>
            <a:chOff x="240" y="3531"/>
            <a:chExt cx="3674" cy="741"/>
          </a:xfrm>
        </p:grpSpPr>
        <p:pic>
          <p:nvPicPr>
            <p:cNvPr id="89" name="Picture 22" descr="Hoacu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 y="3531"/>
              <a:ext cx="817" cy="741"/>
            </a:xfrm>
            <a:prstGeom prst="rect">
              <a:avLst/>
            </a:prstGeom>
            <a:noFill/>
            <a:extLst>
              <a:ext uri="{909E8E84-426E-40DD-AFC4-6F175D3DCCD1}">
                <a14:hiddenFill xmlns:a14="http://schemas.microsoft.com/office/drawing/2010/main">
                  <a:solidFill>
                    <a:srgbClr val="FFFFFF"/>
                  </a:solidFill>
                </a14:hiddenFill>
              </a:ext>
            </a:extLst>
          </p:spPr>
        </p:pic>
        <p:sp>
          <p:nvSpPr>
            <p:cNvPr id="90" name="Text Box 23"/>
            <p:cNvSpPr txBox="1">
              <a:spLocks noChangeArrowheads="1"/>
            </p:cNvSpPr>
            <p:nvPr/>
          </p:nvSpPr>
          <p:spPr bwMode="auto">
            <a:xfrm>
              <a:off x="966" y="3787"/>
              <a:ext cx="29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66"/>
                  </a:solidFill>
                </a:rPr>
                <a:t>Hoan hô . Bạn chọn</a:t>
              </a:r>
              <a:r>
                <a:rPr lang="en-US" altLang="en-US" b="1"/>
                <a:t> </a:t>
              </a:r>
              <a:r>
                <a:rPr lang="en-US" altLang="en-US" sz="2400" b="1">
                  <a:solidFill>
                    <a:srgbClr val="FF0066"/>
                  </a:solidFill>
                </a:rPr>
                <a:t>đúng rồi !</a:t>
              </a:r>
            </a:p>
          </p:txBody>
        </p:sp>
      </p:grpSp>
      <p:pic>
        <p:nvPicPr>
          <p:cNvPr id="91" name="Picture 26" descr="tn_t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475" y="5510213"/>
            <a:ext cx="865188"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8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8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84"/>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xplode.wav"/>
                                        </p:tgtEl>
                                      </p:cMediaNode>
                                    </p:audio>
                                  </p:subTnLst>
                                </p:cTn>
                              </p:par>
                              <p:par>
                                <p:cTn id="30" presetID="1" presetClass="exit" presetSubtype="0" fill="hold" nodeType="withEffect">
                                  <p:stCondLst>
                                    <p:cond delay="0"/>
                                  </p:stCondLst>
                                  <p:childTnLst>
                                    <p:set>
                                      <p:cBhvr>
                                        <p:cTn id="31" dur="1" fill="hold">
                                          <p:stCondLst>
                                            <p:cond delay="0"/>
                                          </p:stCondLst>
                                        </p:cTn>
                                        <p:tgtEl>
                                          <p:spTgt spid="8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34" restart="whenNotActive" fill="hold" evtFilter="cancelBubble" nodeType="interactiveSeq">
                <p:stCondLst>
                  <p:cond evt="onClick" delay="0">
                    <p:tgtEl>
                      <p:spTgt spid="71"/>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80"/>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8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84"/>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explode.wav"/>
                                        </p:tgtEl>
                                      </p:cMediaNode>
                                    </p:audio>
                                  </p:subTnLst>
                                </p:cTn>
                              </p:par>
                              <p:par>
                                <p:cTn id="47" presetID="1" presetClass="exit" presetSubtype="0" fill="hold" nodeType="withEffect">
                                  <p:stCondLst>
                                    <p:cond delay="0"/>
                                  </p:stCondLst>
                                  <p:childTnLst>
                                    <p:set>
                                      <p:cBhvr>
                                        <p:cTn id="48" dur="1" fill="hold">
                                          <p:stCondLst>
                                            <p:cond delay="0"/>
                                          </p:stCondLst>
                                        </p:cTn>
                                        <p:tgtEl>
                                          <p:spTgt spid="8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1" restart="whenNotActive" fill="hold" evtFilter="cancelBubble" nodeType="interactiveSeq">
                <p:stCondLst>
                  <p:cond evt="onClick" delay="0">
                    <p:tgtEl>
                      <p:spTgt spid="81"/>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8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72"/>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82"/>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84"/>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explode.wav"/>
                                        </p:tgtEl>
                                      </p:cMediaNode>
                                    </p:audio>
                                  </p:subTnLst>
                                </p:cTn>
                              </p:par>
                              <p:par>
                                <p:cTn id="64" presetID="1" presetClass="exit" presetSubtype="0" fill="hold" nodeType="withEffect">
                                  <p:stCondLst>
                                    <p:cond delay="0"/>
                                  </p:stCondLst>
                                  <p:childTnLst>
                                    <p:set>
                                      <p:cBhvr>
                                        <p:cTn id="65" dur="1" fill="hold">
                                          <p:stCondLst>
                                            <p:cond delay="0"/>
                                          </p:stCondLst>
                                        </p:cTn>
                                        <p:tgtEl>
                                          <p:spTgt spid="88"/>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68" restart="whenNotActive" fill="hold" evtFilter="cancelBubble" nodeType="interactiveSeq">
                <p:stCondLst>
                  <p:cond evt="onClick" delay="0">
                    <p:tgtEl>
                      <p:spTgt spid="83"/>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80"/>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82"/>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85"/>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applause.wav"/>
                                        </p:tgtEl>
                                      </p:cMediaNode>
                                    </p:audio>
                                  </p:subTnLst>
                                </p:cTn>
                              </p:par>
                              <p:par>
                                <p:cTn id="83" presetID="1" presetClass="exit" presetSubtype="0" fill="hold" nodeType="withEffect">
                                  <p:stCondLst>
                                    <p:cond delay="0"/>
                                  </p:stCondLst>
                                  <p:childTnLst>
                                    <p:set>
                                      <p:cBhvr>
                                        <p:cTn id="84" dur="1" fill="hold">
                                          <p:stCondLst>
                                            <p:cond delay="0"/>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85" restart="whenNotActive" fill="hold" evtFilter="cancelBubble" nodeType="interactiveSeq">
                <p:stCondLst>
                  <p:cond evt="onClick" delay="0">
                    <p:tgtEl>
                      <p:spTgt spid="73"/>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80"/>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72"/>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82"/>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84"/>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88"/>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85"/>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73"/>
                  </p:tgtEl>
                </p:cond>
              </p:nextCondLst>
            </p:seq>
            <p:seq concurrent="1" nextAc="seek">
              <p:cTn id="102" restart="whenNotActive" fill="hold" evtFilter="cancelBubble" nodeType="interactiveSeq">
                <p:stCondLst>
                  <p:cond evt="onClick" delay="0">
                    <p:tgtEl>
                      <p:spTgt spid="76"/>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80"/>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72"/>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82"/>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84"/>
                                        </p:tgtEl>
                                        <p:attrNameLst>
                                          <p:attrName>style.visibility</p:attrName>
                                        </p:attrNameLst>
                                      </p:cBhvr>
                                      <p:to>
                                        <p:strVal val="visible"/>
                                      </p:to>
                                    </p:set>
                                  </p:childTnLst>
                                </p:cTn>
                              </p:par>
                              <p:par>
                                <p:cTn id="113" presetID="1" presetClass="exit" presetSubtype="0" fill="hold" nodeType="withEffect">
                                  <p:stCondLst>
                                    <p:cond delay="0"/>
                                  </p:stCondLst>
                                  <p:childTnLst>
                                    <p:set>
                                      <p:cBhvr>
                                        <p:cTn id="114" dur="1" fill="hold">
                                          <p:stCondLst>
                                            <p:cond delay="0"/>
                                          </p:stCondLst>
                                        </p:cTn>
                                        <p:tgtEl>
                                          <p:spTgt spid="88"/>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85"/>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76"/>
                  </p:tgtEl>
                </p:cond>
              </p:nextCondLst>
            </p:seq>
            <p:seq concurrent="1" nextAc="seek">
              <p:cTn id="119" restart="whenNotActive" fill="hold" evtFilter="cancelBubble" nodeType="interactiveSeq">
                <p:stCondLst>
                  <p:cond evt="onClick" delay="0">
                    <p:tgtEl>
                      <p:spTgt spid="80"/>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80"/>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85"/>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seq concurrent="1" nextAc="seek">
              <p:cTn id="128" restart="whenNotActive" fill="hold" evtFilter="cancelBubble" nodeType="interactiveSeq">
                <p:stCondLst>
                  <p:cond evt="onClick" delay="0">
                    <p:tgtEl>
                      <p:spTgt spid="72"/>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72"/>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85"/>
                                        </p:tgtEl>
                                        <p:attrNameLst>
                                          <p:attrName>style.visibility</p:attrName>
                                        </p:attrNameLst>
                                      </p:cBhvr>
                                      <p:to>
                                        <p:strVal val="hidden"/>
                                      </p:to>
                                    </p:set>
                                  </p:childTnLst>
                                </p:cTn>
                              </p:par>
                              <p:par>
                                <p:cTn id="135" presetID="1" presetClass="entr" presetSubtype="0" fill="hold" nodeType="withEffect">
                                  <p:stCondLst>
                                    <p:cond delay="0"/>
                                  </p:stCondLst>
                                  <p:childTnLst>
                                    <p:set>
                                      <p:cBhvr>
                                        <p:cTn id="136"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72"/>
                  </p:tgtEl>
                </p:cond>
              </p:nextCondLst>
            </p:seq>
            <p:seq concurrent="1" nextAc="seek">
              <p:cTn id="137" restart="whenNotActive" fill="hold" evtFilter="cancelBubble" nodeType="interactiveSeq">
                <p:stCondLst>
                  <p:cond evt="onClick" delay="0">
                    <p:tgtEl>
                      <p:spTgt spid="82"/>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82"/>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85"/>
                                        </p:tgtEl>
                                        <p:attrNameLst>
                                          <p:attrName>style.visibility</p:attrName>
                                        </p:attrNameLst>
                                      </p:cBhvr>
                                      <p:to>
                                        <p:strVal val="hidden"/>
                                      </p:to>
                                    </p:set>
                                  </p:childTnLst>
                                </p:cTn>
                              </p:par>
                              <p:par>
                                <p:cTn id="144" presetID="1" presetClass="entr" presetSubtype="0" fill="hold" nodeType="withEffect">
                                  <p:stCondLst>
                                    <p:cond delay="0"/>
                                  </p:stCondLst>
                                  <p:childTnLst>
                                    <p:set>
                                      <p:cBhvr>
                                        <p:cTn id="145"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82"/>
                  </p:tgtEl>
                </p:cond>
              </p:nextCondLst>
            </p:seq>
            <p:seq concurrent="1" nextAc="seek">
              <p:cTn id="146" restart="whenNotActive" fill="hold" evtFilter="cancelBubble" nodeType="interactiveSeq">
                <p:stCondLst>
                  <p:cond evt="onClick" delay="0">
                    <p:tgtEl>
                      <p:spTgt spid="84"/>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84"/>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88"/>
                                        </p:tgtEl>
                                        <p:attrNameLst>
                                          <p:attrName>style.visibility</p:attrName>
                                        </p:attrNameLst>
                                      </p:cBhvr>
                                      <p:to>
                                        <p:strVal val="hidden"/>
                                      </p:to>
                                    </p:set>
                                  </p:childTnLst>
                                </p:cTn>
                              </p:par>
                              <p:par>
                                <p:cTn id="153" presetID="1" presetClass="entr" presetSubtype="0" fill="hold" nodeType="withEffect">
                                  <p:stCondLst>
                                    <p:cond delay="0"/>
                                  </p:stCondLst>
                                  <p:childTnLst>
                                    <p:set>
                                      <p:cBhvr>
                                        <p:cTn id="154"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dirty="0"/>
              <a:t> </a:t>
            </a:r>
            <a:r>
              <a:rPr lang="en-US" altLang="en-US" dirty="0" smtClean="0"/>
              <a:t>1. </a:t>
            </a:r>
            <a:r>
              <a:rPr lang="en-US" altLang="en-US" dirty="0" err="1" smtClean="0"/>
              <a:t>Phần</a:t>
            </a:r>
            <a:r>
              <a:rPr lang="en-US" altLang="en-US" dirty="0" smtClean="0"/>
              <a:t> </a:t>
            </a:r>
            <a:r>
              <a:rPr lang="en-US" altLang="en-US" dirty="0" err="1" smtClean="0"/>
              <a:t>trắc</a:t>
            </a:r>
            <a:r>
              <a:rPr lang="en-US" altLang="en-US" dirty="0" smtClean="0"/>
              <a:t> </a:t>
            </a:r>
            <a:r>
              <a:rPr lang="en-US" altLang="en-US" dirty="0" err="1" smtClean="0"/>
              <a:t>nghiệm</a:t>
            </a:r>
            <a:r>
              <a:rPr lang="en-US" altLang="en-US" dirty="0" smtClean="0"/>
              <a:t> (5 đ)</a:t>
            </a:r>
            <a:endParaRPr lang="en-US" altLang="en-US" dirty="0"/>
          </a:p>
        </p:txBody>
      </p:sp>
      <p:pic>
        <p:nvPicPr>
          <p:cNvPr id="70" name="Picture 3" descr="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276" y="3190875"/>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9676" y="3267075"/>
            <a:ext cx="227012" cy="257175"/>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6"/>
          <p:cNvGrpSpPr>
            <a:grpSpLocks/>
          </p:cNvGrpSpPr>
          <p:nvPr/>
        </p:nvGrpSpPr>
        <p:grpSpPr bwMode="auto">
          <a:xfrm>
            <a:off x="6684963" y="5656263"/>
            <a:ext cx="1295400" cy="841375"/>
            <a:chOff x="3832" y="3312"/>
            <a:chExt cx="908" cy="843"/>
          </a:xfrm>
        </p:grpSpPr>
        <p:pic>
          <p:nvPicPr>
            <p:cNvPr id="73" name="Picture 7" descr="Lamla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5" y="3312"/>
              <a:ext cx="453" cy="399"/>
            </a:xfrm>
            <a:prstGeom prst="rect">
              <a:avLst/>
            </a:prstGeom>
            <a:noFill/>
            <a:extLst>
              <a:ext uri="{909E8E84-426E-40DD-AFC4-6F175D3DCCD1}">
                <a14:hiddenFill xmlns:a14="http://schemas.microsoft.com/office/drawing/2010/main">
                  <a:solidFill>
                    <a:srgbClr val="FFFFFF"/>
                  </a:solidFill>
                </a14:hiddenFill>
              </a:ext>
            </a:extLst>
          </p:spPr>
        </p:pic>
        <p:sp>
          <p:nvSpPr>
            <p:cNvPr id="74" name="Text Box 8"/>
            <p:cNvSpPr txBox="1">
              <a:spLocks noChangeArrowheads="1"/>
            </p:cNvSpPr>
            <p:nvPr/>
          </p:nvSpPr>
          <p:spPr bwMode="auto">
            <a:xfrm>
              <a:off x="3832" y="3757"/>
              <a:ext cx="908"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0000FF"/>
                  </a:solidFill>
                </a:rPr>
                <a:t>Làm lại</a:t>
              </a:r>
            </a:p>
          </p:txBody>
        </p:sp>
      </p:grpSp>
      <p:grpSp>
        <p:nvGrpSpPr>
          <p:cNvPr id="75" name="Group 9"/>
          <p:cNvGrpSpPr>
            <a:grpSpLocks/>
          </p:cNvGrpSpPr>
          <p:nvPr/>
        </p:nvGrpSpPr>
        <p:grpSpPr bwMode="auto">
          <a:xfrm>
            <a:off x="7851775" y="5349875"/>
            <a:ext cx="1295400" cy="1169988"/>
            <a:chOff x="4875" y="3187"/>
            <a:chExt cx="885" cy="784"/>
          </a:xfrm>
        </p:grpSpPr>
        <p:pic>
          <p:nvPicPr>
            <p:cNvPr id="76" name="Picture 10" descr="Ketqu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7" y="3187"/>
              <a:ext cx="396" cy="492"/>
            </a:xfrm>
            <a:prstGeom prst="rect">
              <a:avLst/>
            </a:prstGeom>
            <a:noFill/>
            <a:extLst>
              <a:ext uri="{909E8E84-426E-40DD-AFC4-6F175D3DCCD1}">
                <a14:hiddenFill xmlns:a14="http://schemas.microsoft.com/office/drawing/2010/main">
                  <a:solidFill>
                    <a:srgbClr val="FFFFFF"/>
                  </a:solidFill>
                </a14:hiddenFill>
              </a:ext>
            </a:extLst>
          </p:spPr>
        </p:pic>
        <p:sp>
          <p:nvSpPr>
            <p:cNvPr id="77" name="Text Box 11"/>
            <p:cNvSpPr txBox="1">
              <a:spLocks noChangeArrowheads="1"/>
            </p:cNvSpPr>
            <p:nvPr/>
          </p:nvSpPr>
          <p:spPr bwMode="auto">
            <a:xfrm>
              <a:off x="4875" y="3705"/>
              <a:ext cx="885"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rPr>
                <a:t>Đáp án</a:t>
              </a:r>
            </a:p>
          </p:txBody>
        </p:sp>
      </p:grpSp>
      <p:pic>
        <p:nvPicPr>
          <p:cNvPr id="78" name="Picture 12" descr="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276" y="2574925"/>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3" descr="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6" y="2627313"/>
            <a:ext cx="227012" cy="25717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4" descr="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276" y="3841750"/>
            <a:ext cx="452437" cy="45243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5" descr="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6" y="3932238"/>
            <a:ext cx="227012"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6" descr="V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276" y="4456113"/>
            <a:ext cx="452437" cy="45243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7" desc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551" y="4537075"/>
            <a:ext cx="227012" cy="257175"/>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18"/>
          <p:cNvGrpSpPr>
            <a:grpSpLocks/>
          </p:cNvGrpSpPr>
          <p:nvPr/>
        </p:nvGrpSpPr>
        <p:grpSpPr bwMode="auto">
          <a:xfrm>
            <a:off x="654050" y="5287963"/>
            <a:ext cx="5832475" cy="1065212"/>
            <a:chOff x="204" y="3475"/>
            <a:chExt cx="3674" cy="671"/>
          </a:xfrm>
        </p:grpSpPr>
        <p:pic>
          <p:nvPicPr>
            <p:cNvPr id="85" name="Picture 19" descr="Hoabuo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 y="3475"/>
              <a:ext cx="606" cy="671"/>
            </a:xfrm>
            <a:prstGeom prst="rect">
              <a:avLst/>
            </a:prstGeom>
            <a:noFill/>
            <a:extLst>
              <a:ext uri="{909E8E84-426E-40DD-AFC4-6F175D3DCCD1}">
                <a14:hiddenFill xmlns:a14="http://schemas.microsoft.com/office/drawing/2010/main">
                  <a:solidFill>
                    <a:srgbClr val="FFFFFF"/>
                  </a:solidFill>
                </a14:hiddenFill>
              </a:ext>
            </a:extLst>
          </p:spPr>
        </p:pic>
        <p:sp>
          <p:nvSpPr>
            <p:cNvPr id="86" name="Text Box 20"/>
            <p:cNvSpPr txBox="1">
              <a:spLocks noChangeArrowheads="1"/>
            </p:cNvSpPr>
            <p:nvPr/>
          </p:nvSpPr>
          <p:spPr bwMode="auto">
            <a:xfrm>
              <a:off x="793" y="3702"/>
              <a:ext cx="30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66"/>
                  </a:solidFill>
                </a:rPr>
                <a:t>Tiếc quá …! Bạn chọn sai rồi !</a:t>
              </a:r>
            </a:p>
          </p:txBody>
        </p:sp>
      </p:grpSp>
      <p:grpSp>
        <p:nvGrpSpPr>
          <p:cNvPr id="87" name="Group 21" descr="D"/>
          <p:cNvGrpSpPr>
            <a:grpSpLocks/>
          </p:cNvGrpSpPr>
          <p:nvPr/>
        </p:nvGrpSpPr>
        <p:grpSpPr bwMode="auto">
          <a:xfrm>
            <a:off x="468313" y="5248275"/>
            <a:ext cx="5832475" cy="1176338"/>
            <a:chOff x="240" y="3531"/>
            <a:chExt cx="3674" cy="741"/>
          </a:xfrm>
        </p:grpSpPr>
        <p:pic>
          <p:nvPicPr>
            <p:cNvPr id="88" name="Picture 22" descr="Hoacu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 y="3531"/>
              <a:ext cx="817" cy="741"/>
            </a:xfrm>
            <a:prstGeom prst="rect">
              <a:avLst/>
            </a:prstGeom>
            <a:noFill/>
            <a:extLst>
              <a:ext uri="{909E8E84-426E-40DD-AFC4-6F175D3DCCD1}">
                <a14:hiddenFill xmlns:a14="http://schemas.microsoft.com/office/drawing/2010/main">
                  <a:solidFill>
                    <a:srgbClr val="FFFFFF"/>
                  </a:solidFill>
                </a14:hiddenFill>
              </a:ext>
            </a:extLst>
          </p:spPr>
        </p:pic>
        <p:sp>
          <p:nvSpPr>
            <p:cNvPr id="89" name="Text Box 23"/>
            <p:cNvSpPr txBox="1">
              <a:spLocks noChangeArrowheads="1"/>
            </p:cNvSpPr>
            <p:nvPr/>
          </p:nvSpPr>
          <p:spPr bwMode="auto">
            <a:xfrm>
              <a:off x="966" y="3787"/>
              <a:ext cx="29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66"/>
                  </a:solidFill>
                </a:rPr>
                <a:t>Hoan hô . Bạn chọn</a:t>
              </a:r>
              <a:r>
                <a:rPr lang="en-US" altLang="en-US" b="1"/>
                <a:t> </a:t>
              </a:r>
              <a:r>
                <a:rPr lang="en-US" altLang="en-US" sz="2400" b="1">
                  <a:solidFill>
                    <a:srgbClr val="FF0066"/>
                  </a:solidFill>
                </a:rPr>
                <a:t>đúng rồi !</a:t>
              </a:r>
            </a:p>
          </p:txBody>
        </p:sp>
      </p:grpSp>
      <p:sp>
        <p:nvSpPr>
          <p:cNvPr id="90" name="Rectangle 25"/>
          <p:cNvSpPr>
            <a:spLocks noChangeArrowheads="1"/>
          </p:cNvSpPr>
          <p:nvPr/>
        </p:nvSpPr>
        <p:spPr bwMode="auto">
          <a:xfrm>
            <a:off x="1589088" y="2527300"/>
            <a:ext cx="641985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295400" indent="-381000">
              <a:spcBef>
                <a:spcPct val="20000"/>
              </a:spcBef>
              <a:buChar char="•"/>
              <a:defRPr sz="2400">
                <a:solidFill>
                  <a:schemeClr val="tx1"/>
                </a:solidFill>
                <a:latin typeface="Arial" panose="020B0604020202020204" pitchFamily="34" charset="0"/>
                <a:cs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cs typeface="Arial" panose="020B0604020202020204" pitchFamily="34" charset="0"/>
              </a:defRPr>
            </a:lvl5pPr>
            <a:lvl6pPr marL="26289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0861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5433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000500" indent="-3429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Tx/>
              <a:buAutoNum type="alphaUcPeriod"/>
            </a:pPr>
            <a:r>
              <a:rPr lang="vi-VN" altLang="en-US" sz="2800" dirty="0" smtClean="0"/>
              <a:t>Tươi tắn, sinh động</a:t>
            </a:r>
            <a:endParaRPr lang="en-US" altLang="en-US" sz="2800" dirty="0"/>
          </a:p>
          <a:p>
            <a:pPr>
              <a:spcBef>
                <a:spcPct val="50000"/>
              </a:spcBef>
              <a:buClr>
                <a:srgbClr val="FF0000"/>
              </a:buClr>
              <a:buFontTx/>
              <a:buAutoNum type="alphaUcPeriod"/>
            </a:pPr>
            <a:r>
              <a:rPr lang="en-US" altLang="en-US" sz="2800" dirty="0" err="1" smtClean="0"/>
              <a:t>Phong</a:t>
            </a:r>
            <a:r>
              <a:rPr lang="en-US" altLang="en-US" sz="2800" dirty="0" smtClean="0"/>
              <a:t> </a:t>
            </a:r>
            <a:r>
              <a:rPr lang="en-US" altLang="en-US" sz="2800" dirty="0" err="1" smtClean="0"/>
              <a:t>phú</a:t>
            </a:r>
            <a:r>
              <a:rPr lang="en-US" altLang="en-US" sz="2800" dirty="0" smtClean="0"/>
              <a:t>, </a:t>
            </a:r>
            <a:r>
              <a:rPr lang="en-US" altLang="en-US" sz="2800" dirty="0" err="1" smtClean="0"/>
              <a:t>đầy</a:t>
            </a:r>
            <a:r>
              <a:rPr lang="en-US" altLang="en-US" sz="2800" dirty="0" smtClean="0"/>
              <a:t> </a:t>
            </a:r>
            <a:r>
              <a:rPr lang="en-US" altLang="en-US" sz="2800" dirty="0" err="1" smtClean="0"/>
              <a:t>sức</a:t>
            </a:r>
            <a:r>
              <a:rPr lang="en-US" altLang="en-US" sz="2800" dirty="0" smtClean="0"/>
              <a:t> </a:t>
            </a:r>
            <a:r>
              <a:rPr lang="en-US" altLang="en-US" sz="2800" dirty="0" err="1" smtClean="0"/>
              <a:t>sống</a:t>
            </a:r>
            <a:endParaRPr lang="en-US" altLang="en-US" sz="2800" dirty="0"/>
          </a:p>
          <a:p>
            <a:pPr>
              <a:spcBef>
                <a:spcPct val="50000"/>
              </a:spcBef>
              <a:buClr>
                <a:srgbClr val="FF0000"/>
              </a:buClr>
              <a:buFontTx/>
              <a:buAutoNum type="alphaUcPeriod"/>
            </a:pPr>
            <a:r>
              <a:rPr lang="en-US" altLang="en-US" sz="2800" dirty="0" smtClean="0"/>
              <a:t>Um </a:t>
            </a:r>
            <a:r>
              <a:rPr lang="en-US" altLang="en-US" sz="2800" dirty="0" err="1" smtClean="0"/>
              <a:t>tùm</a:t>
            </a:r>
            <a:r>
              <a:rPr lang="en-US" altLang="en-US" sz="2800" dirty="0" smtClean="0"/>
              <a:t>, </a:t>
            </a:r>
            <a:r>
              <a:rPr lang="en-US" altLang="en-US" sz="2800" dirty="0" err="1" smtClean="0"/>
              <a:t>rậm</a:t>
            </a:r>
            <a:r>
              <a:rPr lang="en-US" altLang="en-US" sz="2800" dirty="0" smtClean="0"/>
              <a:t> </a:t>
            </a:r>
            <a:r>
              <a:rPr lang="en-US" altLang="en-US" sz="2800" dirty="0" err="1" smtClean="0"/>
              <a:t>rạp</a:t>
            </a:r>
            <a:endParaRPr lang="en-US" altLang="en-US" sz="2800" dirty="0"/>
          </a:p>
          <a:p>
            <a:pPr>
              <a:spcBef>
                <a:spcPct val="50000"/>
              </a:spcBef>
              <a:buClr>
                <a:srgbClr val="FF0000"/>
              </a:buClr>
              <a:buFontTx/>
              <a:buAutoNum type="alphaUcPeriod"/>
            </a:pPr>
            <a:r>
              <a:rPr lang="en-US" altLang="en-US" sz="2800" dirty="0" smtClean="0"/>
              <a:t>Hoang </a:t>
            </a:r>
            <a:r>
              <a:rPr lang="en-US" altLang="en-US" sz="2800" dirty="0" err="1" smtClean="0"/>
              <a:t>vắng</a:t>
            </a:r>
            <a:r>
              <a:rPr lang="en-US" altLang="en-US" sz="2800" dirty="0" smtClean="0"/>
              <a:t>, </a:t>
            </a:r>
            <a:r>
              <a:rPr lang="en-US" altLang="en-US" sz="2800" dirty="0" err="1" smtClean="0"/>
              <a:t>buồn</a:t>
            </a:r>
            <a:r>
              <a:rPr lang="en-US" altLang="en-US" sz="2800" dirty="0" smtClean="0"/>
              <a:t> </a:t>
            </a:r>
            <a:r>
              <a:rPr lang="en-US" altLang="en-US" sz="2800" dirty="0" err="1" smtClean="0"/>
              <a:t>bã</a:t>
            </a:r>
            <a:endParaRPr lang="en-US" altLang="en-US" sz="2800" dirty="0"/>
          </a:p>
        </p:txBody>
      </p:sp>
      <p:pic>
        <p:nvPicPr>
          <p:cNvPr id="91" name="Picture 26" descr="tn_t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4050" y="5272088"/>
            <a:ext cx="865188" cy="1114425"/>
          </a:xfrm>
          <a:prstGeom prst="rect">
            <a:avLst/>
          </a:prstGeom>
          <a:noFill/>
          <a:extLst>
            <a:ext uri="{909E8E84-426E-40DD-AFC4-6F175D3DCCD1}">
              <a14:hiddenFill xmlns:a14="http://schemas.microsoft.com/office/drawing/2010/main">
                <a:solidFill>
                  <a:srgbClr val="FFFFFF"/>
                </a:solidFill>
              </a14:hiddenFill>
            </a:ext>
          </a:extLst>
        </p:spPr>
      </p:pic>
      <p:sp>
        <p:nvSpPr>
          <p:cNvPr id="92" name="Text Box 30"/>
          <p:cNvSpPr txBox="1">
            <a:spLocks noChangeArrowheads="1"/>
          </p:cNvSpPr>
          <p:nvPr/>
        </p:nvSpPr>
        <p:spPr bwMode="auto">
          <a:xfrm>
            <a:off x="1057275" y="1524000"/>
            <a:ext cx="71516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t>Câu 5. Cảnh Đèo Ngang trong hai câu thơ đầu được miêu tả?</a:t>
            </a:r>
            <a:endParaRPr lang="en-US" altLang="en-US" sz="2800" b="1" dirty="0"/>
          </a:p>
        </p:txBody>
      </p:sp>
    </p:spTree>
    <p:extLst>
      <p:ext uri="{BB962C8B-B14F-4D97-AF65-F5344CB8AC3E}">
        <p14:creationId xmlns:p14="http://schemas.microsoft.com/office/powerpoint/2010/main" val="97361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8"/>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9"/>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71"/>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81"/>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83"/>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explode.wav"/>
                                        </p:tgtEl>
                                      </p:cMediaNode>
                                    </p:audio>
                                  </p:subTnLst>
                                </p:cTn>
                              </p:par>
                              <p:par>
                                <p:cTn id="30" presetID="1" presetClass="exit" presetSubtype="0" fill="hold" nodeType="withEffect">
                                  <p:stCondLst>
                                    <p:cond delay="0"/>
                                  </p:stCondLst>
                                  <p:childTnLst>
                                    <p:set>
                                      <p:cBhvr>
                                        <p:cTn id="31" dur="1" fill="hold">
                                          <p:stCondLst>
                                            <p:cond delay="0"/>
                                          </p:stCondLst>
                                        </p:cTn>
                                        <p:tgtEl>
                                          <p:spTgt spid="87"/>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34" restart="whenNotActive" fill="hold" evtFilter="cancelBubble" nodeType="interactiveSeq">
                <p:stCondLst>
                  <p:cond evt="onClick" delay="0">
                    <p:tgtEl>
                      <p:spTgt spid="70"/>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7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8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8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explode.wav"/>
                                        </p:tgtEl>
                                      </p:cMediaNode>
                                    </p:audio>
                                  </p:subTnLst>
                                </p:cTn>
                              </p:par>
                              <p:par>
                                <p:cTn id="47" presetID="1" presetClass="exit" presetSubtype="0" fill="hold" nodeType="withEffect">
                                  <p:stCondLst>
                                    <p:cond delay="0"/>
                                  </p:stCondLst>
                                  <p:childTnLst>
                                    <p:set>
                                      <p:cBhvr>
                                        <p:cTn id="48" dur="1" fill="hold">
                                          <p:stCondLst>
                                            <p:cond delay="0"/>
                                          </p:stCondLst>
                                        </p:cTn>
                                        <p:tgtEl>
                                          <p:spTgt spid="8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51" restart="whenNotActive" fill="hold" evtFilter="cancelBubble" nodeType="interactiveSeq">
                <p:stCondLst>
                  <p:cond evt="onClick" delay="0">
                    <p:tgtEl>
                      <p:spTgt spid="8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79"/>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71"/>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81"/>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83"/>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84"/>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applause.wav"/>
                                        </p:tgtEl>
                                      </p:cMediaNode>
                                    </p:audio>
                                  </p:subTnLst>
                                </p:cTn>
                              </p:par>
                              <p:par>
                                <p:cTn id="66" presetID="1" presetClass="exit" presetSubtype="0" fill="hold" nodeType="withEffect">
                                  <p:stCondLst>
                                    <p:cond delay="0"/>
                                  </p:stCondLst>
                                  <p:childTnLst>
                                    <p:set>
                                      <p:cBhvr>
                                        <p:cTn id="67" dur="1" fill="hold">
                                          <p:stCondLst>
                                            <p:cond delay="0"/>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68" restart="whenNotActive" fill="hold" evtFilter="cancelBubble" nodeType="interactiveSeq">
                <p:stCondLst>
                  <p:cond evt="onClick" delay="0">
                    <p:tgtEl>
                      <p:spTgt spid="82"/>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7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81"/>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8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explode.wav"/>
                                        </p:tgtEl>
                                      </p:cMediaNode>
                                    </p:audio>
                                  </p:subTnLst>
                                </p:cTn>
                              </p:par>
                              <p:par>
                                <p:cTn id="81" presetID="1" presetClass="exit" presetSubtype="0" fill="hold" nodeType="withEffect">
                                  <p:stCondLst>
                                    <p:cond delay="0"/>
                                  </p:stCondLst>
                                  <p:childTnLst>
                                    <p:set>
                                      <p:cBhvr>
                                        <p:cTn id="82" dur="1" fill="hold">
                                          <p:stCondLst>
                                            <p:cond delay="0"/>
                                          </p:stCondLst>
                                        </p:cTn>
                                        <p:tgtEl>
                                          <p:spTgt spid="8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85" restart="whenNotActive" fill="hold" evtFilter="cancelBubble" nodeType="interactiveSeq">
                <p:stCondLst>
                  <p:cond evt="onClick" delay="0">
                    <p:tgtEl>
                      <p:spTgt spid="72"/>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79"/>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71"/>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81"/>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83"/>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87"/>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84"/>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72"/>
                  </p:tgtEl>
                </p:cond>
              </p:nextCondLst>
            </p:seq>
            <p:seq concurrent="1" nextAc="seek">
              <p:cTn id="102" restart="whenNotActive" fill="hold" evtFilter="cancelBubble" nodeType="interactiveSeq">
                <p:stCondLst>
                  <p:cond evt="onClick" delay="0">
                    <p:tgtEl>
                      <p:spTgt spid="75"/>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79"/>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71"/>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81"/>
                                        </p:tgtEl>
                                        <p:attrNameLst>
                                          <p:attrName>style.visibility</p:attrName>
                                        </p:attrNameLst>
                                      </p:cBhvr>
                                      <p:to>
                                        <p:strVal val="visible"/>
                                      </p:to>
                                    </p:set>
                                  </p:childTnLst>
                                </p:cTn>
                              </p:par>
                              <p:par>
                                <p:cTn id="111" presetID="1" presetClass="exit" presetSubtype="0" fill="hold" nodeType="withEffect">
                                  <p:stCondLst>
                                    <p:cond delay="0"/>
                                  </p:stCondLst>
                                  <p:childTnLst>
                                    <p:set>
                                      <p:cBhvr>
                                        <p:cTn id="112" dur="1" fill="hold">
                                          <p:stCondLst>
                                            <p:cond delay="0"/>
                                          </p:stCondLst>
                                        </p:cTn>
                                        <p:tgtEl>
                                          <p:spTgt spid="83"/>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87"/>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8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75"/>
                  </p:tgtEl>
                </p:cond>
              </p:nextCondLst>
            </p:seq>
            <p:seq concurrent="1" nextAc="seek">
              <p:cTn id="119" restart="whenNotActive" fill="hold" evtFilter="cancelBubble" nodeType="interactiveSeq">
                <p:stCondLst>
                  <p:cond evt="onClick" delay="0">
                    <p:tgtEl>
                      <p:spTgt spid="79"/>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79"/>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84"/>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79"/>
                  </p:tgtEl>
                </p:cond>
              </p:nextCondLst>
            </p:seq>
            <p:seq concurrent="1" nextAc="seek">
              <p:cTn id="128" restart="whenNotActive" fill="hold" evtFilter="cancelBubble" nodeType="interactiveSeq">
                <p:stCondLst>
                  <p:cond evt="onClick" delay="0">
                    <p:tgtEl>
                      <p:spTgt spid="71"/>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71"/>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84"/>
                                        </p:tgtEl>
                                        <p:attrNameLst>
                                          <p:attrName>style.visibility</p:attrName>
                                        </p:attrNameLst>
                                      </p:cBhvr>
                                      <p:to>
                                        <p:strVal val="hidden"/>
                                      </p:to>
                                    </p:set>
                                  </p:childTnLst>
                                </p:cTn>
                              </p:par>
                              <p:par>
                                <p:cTn id="135" presetID="1" presetClass="entr" presetSubtype="0" fill="hold" nodeType="withEffect">
                                  <p:stCondLst>
                                    <p:cond delay="0"/>
                                  </p:stCondLst>
                                  <p:childTnLst>
                                    <p:set>
                                      <p:cBhvr>
                                        <p:cTn id="136"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71"/>
                  </p:tgtEl>
                </p:cond>
              </p:nextCondLst>
            </p:seq>
            <p:seq concurrent="1" nextAc="seek">
              <p:cTn id="137" restart="whenNotActive" fill="hold" evtFilter="cancelBubble" nodeType="interactiveSeq">
                <p:stCondLst>
                  <p:cond evt="onClick" delay="0">
                    <p:tgtEl>
                      <p:spTgt spid="81"/>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81"/>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87"/>
                                        </p:tgtEl>
                                        <p:attrNameLst>
                                          <p:attrName>style.visibility</p:attrName>
                                        </p:attrNameLst>
                                      </p:cBhvr>
                                      <p:to>
                                        <p:strVal val="hidden"/>
                                      </p:to>
                                    </p:set>
                                  </p:childTnLst>
                                </p:cTn>
                              </p:par>
                              <p:par>
                                <p:cTn id="144" presetID="1" presetClass="entr" presetSubtype="0" fill="hold" nodeType="withEffect">
                                  <p:stCondLst>
                                    <p:cond delay="0"/>
                                  </p:stCondLst>
                                  <p:childTnLst>
                                    <p:set>
                                      <p:cBhvr>
                                        <p:cTn id="145"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81"/>
                  </p:tgtEl>
                </p:cond>
              </p:nextCondLst>
            </p:seq>
            <p:seq concurrent="1" nextAc="seek">
              <p:cTn id="146" restart="whenNotActive" fill="hold" evtFilter="cancelBubble" nodeType="interactiveSeq">
                <p:stCondLst>
                  <p:cond evt="onClick" delay="0">
                    <p:tgtEl>
                      <p:spTgt spid="83"/>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83"/>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84"/>
                                        </p:tgtEl>
                                        <p:attrNameLst>
                                          <p:attrName>style.visibility</p:attrName>
                                        </p:attrNameLst>
                                      </p:cBhvr>
                                      <p:to>
                                        <p:strVal val="hidden"/>
                                      </p:to>
                                    </p:set>
                                  </p:childTnLst>
                                </p:cTn>
                              </p:par>
                              <p:par>
                                <p:cTn id="153" presetID="1" presetClass="entr" presetSubtype="0" fill="hold" nodeType="withEffect">
                                  <p:stCondLst>
                                    <p:cond delay="0"/>
                                  </p:stCondLst>
                                  <p:childTnLst>
                                    <p:set>
                                      <p:cBhvr>
                                        <p:cTn id="154"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83"/>
                  </p:tgtEl>
                </p:cond>
              </p:nextCondLst>
            </p:seq>
          </p:childTnLst>
        </p:cTn>
      </p:par>
    </p:tnLst>
  </p:timing>
</p:sld>
</file>

<file path=ppt/theme/theme1.xml><?xml version="1.0" encoding="utf-8"?>
<a:theme xmlns:a="http://schemas.openxmlformats.org/drawingml/2006/main" name="sample">
  <a:themeElements>
    <a:clrScheme name="sample 3">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2CA9D0"/>
      </a:hlink>
      <a:folHlink>
        <a:srgbClr val="4841D9"/>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sample 2">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7047D7"/>
        </a:hlink>
        <a:folHlink>
          <a:srgbClr val="185A9C"/>
        </a:folHlink>
      </a:clrScheme>
      <a:clrMap bg1="lt1" tx1="dk1" bg2="lt2" tx2="dk2" accent1="accent1" accent2="accent2" accent3="accent3" accent4="accent4" accent5="accent5" accent6="accent6" hlink="hlink" folHlink="folHlink"/>
    </a:extraClrScheme>
    <a:extraClrScheme>
      <a:clrScheme name="sample 3">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cdb2004c042l</Template>
  <TotalTime>128</TotalTime>
  <Words>1164</Words>
  <Application>Microsoft Office PowerPoint</Application>
  <PresentationFormat>On-screen Show (4:3)</PresentationFormat>
  <Paragraphs>133</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Times New Roman</vt:lpstr>
      <vt:lpstr>Verdana</vt:lpstr>
      <vt:lpstr>Wingdings</vt:lpstr>
      <vt:lpstr>sample</vt:lpstr>
      <vt:lpstr>Image</vt:lpstr>
      <vt:lpstr>Ôn tập kiểm tra giữa kì I</vt:lpstr>
      <vt:lpstr>Contents</vt:lpstr>
      <vt:lpstr>I. Hệ thống hóa kiến thức</vt:lpstr>
      <vt:lpstr>II. Hướng dẫn cách làm bài kiểm tra</vt:lpstr>
      <vt:lpstr> 1. Phần trắc nghiệm (5 đ)</vt:lpstr>
      <vt:lpstr> 1. Phần trắc nghiệm (5 đ)</vt:lpstr>
      <vt:lpstr> 1. Phần trắc nghiệm (5 đ)</vt:lpstr>
      <vt:lpstr> 1. Phần trắc nghiệm (5 đ)</vt:lpstr>
      <vt:lpstr> 1. Phần trắc nghiệm (5 đ)</vt:lpstr>
      <vt:lpstr>2. Phần viết đoạn văn (5 đ)</vt:lpstr>
      <vt:lpstr>III. THỰC HÀNH</vt:lpstr>
      <vt:lpstr>Gợi ý và đáp án: Câu 1</vt:lpstr>
      <vt:lpstr>III. THỰC HÀNH</vt:lpstr>
      <vt:lpstr>Gợi ý và đáp án: Câu 2</vt:lpstr>
      <vt:lpstr>Củng cố và dặn dò</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kiểm tra giữa kì I</dc:title>
  <dc:creator>Lê Đình Phụng (ETC-HD.KS)</dc:creator>
  <cp:lastModifiedBy>Admin</cp:lastModifiedBy>
  <cp:revision>17</cp:revision>
  <dcterms:created xsi:type="dcterms:W3CDTF">2021-10-31T02:08:56Z</dcterms:created>
  <dcterms:modified xsi:type="dcterms:W3CDTF">2021-10-31T05:15:34Z</dcterms:modified>
</cp:coreProperties>
</file>